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Days One" panose="020B0604020202020204" charset="0"/>
      <p:regular r:id="rId19"/>
    </p:embeddedFont>
    <p:embeddedFont>
      <p:font typeface="Bebas Neue" panose="020B0604020202020204" charset="0"/>
      <p:regular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4b4a8311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f4b4a8311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1de598129281c8c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1de598129281c8c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f4b4a8311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f4b4a8311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f4b4a8311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f4b4a83110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f4b4a8311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f4b4a8311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4b4a831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4b4a831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4b4a8311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4b4a8311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of visual impairment and blindness 2021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4fac21576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4fac21576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c568fd3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fc568fd3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4b4a831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4b4a831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stuff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2d1c772a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2d1c772a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4b4a831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4b4a8311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f2f776bd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f2f776bd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858200" y="2750225"/>
            <a:ext cx="4489411" cy="45071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>
            <a:off x="225387" y="-225388"/>
            <a:ext cx="2863929" cy="331470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496699" y="-622887"/>
            <a:ext cx="1864389" cy="1853864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937500"/>
            <a:ext cx="58383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4214900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7221950" y="2819400"/>
            <a:ext cx="2065727" cy="241307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-188500" y="-133350"/>
            <a:ext cx="2065727" cy="241307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 rot="-5400000">
            <a:off x="-923181" y="3487138"/>
            <a:ext cx="2702570" cy="2687231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5400000">
            <a:off x="7382544" y="-903874"/>
            <a:ext cx="2702570" cy="2687231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-1788525" y="1325945"/>
            <a:ext cx="2680775" cy="269145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-4243771">
            <a:off x="7521125" y="-325063"/>
            <a:ext cx="1815550" cy="20961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1760916" y="1576755"/>
            <a:ext cx="259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892278" y="15992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760903" y="22620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1760916" y="3372696"/>
            <a:ext cx="23364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892278" y="3404550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1760903" y="405947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5570917" y="1567475"/>
            <a:ext cx="26808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4697103" y="15903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5570903" y="2253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5570922" y="3346425"/>
            <a:ext cx="26808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7103" y="3379775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5570903" y="4034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-1350375" y="-177165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5400000">
            <a:off x="-556707" y="2728814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3719961">
            <a:off x="6125789" y="-1513239"/>
            <a:ext cx="3066313" cy="304891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3314700" y="1886950"/>
            <a:ext cx="5114400" cy="21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1844550" y="3190638"/>
            <a:ext cx="54549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1337263"/>
            <a:ext cx="7704000" cy="15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2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7131150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2132275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1700207">
            <a:off x="6864111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 rot="-9454994">
            <a:off x="-323737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650250" y="1738325"/>
            <a:ext cx="378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4650250" y="2347500"/>
            <a:ext cx="3154800" cy="12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 flipH="1">
            <a:off x="-2132275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flipH="1">
            <a:off x="7131150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-1700207" flipH="1">
            <a:off x="-446487" y="2679832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9454994" flipH="1">
            <a:off x="6052955" y="-1234466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 flipH="1">
            <a:off x="762000" y="1770075"/>
            <a:ext cx="31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 flipH="1">
            <a:off x="762000" y="2369325"/>
            <a:ext cx="3077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191862" y="1745250"/>
            <a:ext cx="315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4191862" y="2420700"/>
            <a:ext cx="31515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/>
          <p:nvPr/>
        </p:nvSpPr>
        <p:spPr>
          <a:xfrm flipH="1">
            <a:off x="6173175" y="-177165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 rot="-5400000" flipH="1">
            <a:off x="6168301" y="2728814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 rot="-3719961" flipH="1">
            <a:off x="-817737" y="-1513239"/>
            <a:ext cx="3066313" cy="304891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4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 flipH="1">
            <a:off x="6820875" y="3467100"/>
            <a:ext cx="3551565" cy="356571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rot="10800000" flipH="1">
            <a:off x="6567576" y="-203836"/>
            <a:ext cx="2762771" cy="322747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 rot="-5400000" flipH="1">
            <a:off x="-472898" y="-569852"/>
            <a:ext cx="2222321" cy="2209708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5100" y="1549000"/>
            <a:ext cx="4587600" cy="19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715100" y="3634200"/>
            <a:ext cx="4587600" cy="9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 flipH="1">
            <a:off x="7926154" y="3948325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 rot="3516704" flipH="1">
            <a:off x="-845983" y="-554629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 rot="-2126950" flipH="1">
            <a:off x="6889570" y="-1384093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 flipH="1">
            <a:off x="415170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 hasCustomPrompt="1"/>
          </p:nvPr>
        </p:nvSpPr>
        <p:spPr>
          <a:xfrm>
            <a:off x="399660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 flipH="1">
            <a:off x="39966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351900" y="3948325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3516704">
            <a:off x="6716946" y="-554629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2126950">
            <a:off x="41639" y="-1384093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1_1_2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 rot="10800000">
            <a:off x="7468954" y="-1260302"/>
            <a:ext cx="3101598" cy="3113954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 rot="7283296">
            <a:off x="-1092095" y="1690045"/>
            <a:ext cx="3423889" cy="399981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-8673050">
            <a:off x="6889570" y="3790254"/>
            <a:ext cx="2744644" cy="2729065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2469450" y="2036975"/>
            <a:ext cx="4205100" cy="12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 hasCustomPrompt="1"/>
          </p:nvPr>
        </p:nvSpPr>
        <p:spPr>
          <a:xfrm>
            <a:off x="2469450" y="1195175"/>
            <a:ext cx="4205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2391900" y="3554725"/>
            <a:ext cx="4360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-1250850" y="-1219975"/>
            <a:ext cx="2660537" cy="267113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 rot="5400000">
            <a:off x="6397228" y="2666143"/>
            <a:ext cx="2724116" cy="315288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 rot="5953737">
            <a:off x="7473467" y="-1211609"/>
            <a:ext cx="2669559" cy="2654407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200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7200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2"/>
          </p:nvPr>
        </p:nvSpPr>
        <p:spPr>
          <a:xfrm>
            <a:off x="34038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3"/>
          </p:nvPr>
        </p:nvSpPr>
        <p:spPr>
          <a:xfrm>
            <a:off x="34038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4"/>
          </p:nvPr>
        </p:nvSpPr>
        <p:spPr>
          <a:xfrm>
            <a:off x="6087600" y="2804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5"/>
          </p:nvPr>
        </p:nvSpPr>
        <p:spPr>
          <a:xfrm>
            <a:off x="60876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698631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6745700" y="2525038"/>
            <a:ext cx="2969757" cy="346911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 rot="-5955114">
            <a:off x="-29940" y="-420075"/>
            <a:ext cx="2067456" cy="2392849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-831750" y="-803177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 rot="5400000">
            <a:off x="6938425" y="3206185"/>
            <a:ext cx="2125171" cy="24596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rot="-5971517">
            <a:off x="-891810" y="3970807"/>
            <a:ext cx="2255102" cy="2242303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1"/>
          </p:nvPr>
        </p:nvSpPr>
        <p:spPr>
          <a:xfrm>
            <a:off x="1794275" y="1531225"/>
            <a:ext cx="3009000" cy="7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trick Hand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2"/>
          </p:nvPr>
        </p:nvSpPr>
        <p:spPr>
          <a:xfrm>
            <a:off x="5662225" y="3027125"/>
            <a:ext cx="3009000" cy="7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trick Hand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3"/>
          </p:nvPr>
        </p:nvSpPr>
        <p:spPr>
          <a:xfrm>
            <a:off x="1794275" y="2393925"/>
            <a:ext cx="2754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4"/>
          </p:nvPr>
        </p:nvSpPr>
        <p:spPr>
          <a:xfrm>
            <a:off x="5662225" y="3945975"/>
            <a:ext cx="27543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Days One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-1915550" y="746263"/>
            <a:ext cx="2412819" cy="242243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7912200" y="4110938"/>
            <a:ext cx="2412819" cy="242243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2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199400" y="2956725"/>
            <a:ext cx="261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>
            <a:off x="1199400" y="3619450"/>
            <a:ext cx="261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 idx="2"/>
          </p:nvPr>
        </p:nvSpPr>
        <p:spPr>
          <a:xfrm>
            <a:off x="5331000" y="2956725"/>
            <a:ext cx="261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3"/>
          </p:nvPr>
        </p:nvSpPr>
        <p:spPr>
          <a:xfrm>
            <a:off x="5331000" y="3619450"/>
            <a:ext cx="261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-1555350" y="-1353700"/>
            <a:ext cx="2755792" cy="276677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/>
          <p:nvPr/>
        </p:nvSpPr>
        <p:spPr>
          <a:xfrm rot="5400000">
            <a:off x="-370313" y="3023340"/>
            <a:ext cx="2713840" cy="3170314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/>
          <p:nvPr/>
        </p:nvSpPr>
        <p:spPr>
          <a:xfrm rot="6267529">
            <a:off x="7619869" y="-652654"/>
            <a:ext cx="2593712" cy="2578865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431142" y="15304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1"/>
          </p:nvPr>
        </p:nvSpPr>
        <p:spPr>
          <a:xfrm>
            <a:off x="1431143" y="21169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5568333" y="1530450"/>
            <a:ext cx="2789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5568333" y="21169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 idx="4"/>
          </p:nvPr>
        </p:nvSpPr>
        <p:spPr>
          <a:xfrm>
            <a:off x="1431143" y="32686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5"/>
          </p:nvPr>
        </p:nvSpPr>
        <p:spPr>
          <a:xfrm>
            <a:off x="1431143" y="38551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6"/>
          </p:nvPr>
        </p:nvSpPr>
        <p:spPr>
          <a:xfrm>
            <a:off x="5568333" y="3268650"/>
            <a:ext cx="2784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7"/>
          </p:nvPr>
        </p:nvSpPr>
        <p:spPr>
          <a:xfrm>
            <a:off x="5568333" y="3855175"/>
            <a:ext cx="2789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 rot="5400000">
            <a:off x="7014897" y="3025990"/>
            <a:ext cx="2115068" cy="2447971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/>
          <p:nvPr/>
        </p:nvSpPr>
        <p:spPr>
          <a:xfrm rot="-5400000">
            <a:off x="-52653" y="-450410"/>
            <a:ext cx="2115068" cy="2447971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-1022250" y="4158430"/>
            <a:ext cx="2025591" cy="203366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title" idx="4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5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title" idx="6"/>
          </p:nvPr>
        </p:nvSpPr>
        <p:spPr>
          <a:xfrm>
            <a:off x="3419269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7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13"/>
          </p:nvPr>
        </p:nvSpPr>
        <p:spPr>
          <a:xfrm>
            <a:off x="6118545" y="31924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4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099331" scaled="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 hasCustomPrompt="1"/>
          </p:nvPr>
        </p:nvSpPr>
        <p:spPr>
          <a:xfrm>
            <a:off x="738075" y="540000"/>
            <a:ext cx="4790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738075" y="1322225"/>
            <a:ext cx="4790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 idx="2" hasCustomPrompt="1"/>
          </p:nvPr>
        </p:nvSpPr>
        <p:spPr>
          <a:xfrm>
            <a:off x="2176950" y="1996150"/>
            <a:ext cx="4790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3"/>
          </p:nvPr>
        </p:nvSpPr>
        <p:spPr>
          <a:xfrm>
            <a:off x="2176950" y="2778375"/>
            <a:ext cx="4790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4" hasCustomPrompt="1"/>
          </p:nvPr>
        </p:nvSpPr>
        <p:spPr>
          <a:xfrm>
            <a:off x="3618063" y="3452300"/>
            <a:ext cx="4790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5"/>
          </p:nvPr>
        </p:nvSpPr>
        <p:spPr>
          <a:xfrm>
            <a:off x="3618063" y="4234525"/>
            <a:ext cx="47901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-1155600" y="3452300"/>
            <a:ext cx="2887476" cy="289897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7326600" y="-1043500"/>
            <a:ext cx="2887476" cy="289897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396700" y="3087675"/>
            <a:ext cx="238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 idx="2"/>
          </p:nvPr>
        </p:nvSpPr>
        <p:spPr>
          <a:xfrm>
            <a:off x="902613" y="3087675"/>
            <a:ext cx="238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title" idx="3"/>
          </p:nvPr>
        </p:nvSpPr>
        <p:spPr>
          <a:xfrm>
            <a:off x="5890798" y="3087675"/>
            <a:ext cx="2384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902613" y="3737808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4"/>
          </p:nvPr>
        </p:nvSpPr>
        <p:spPr>
          <a:xfrm>
            <a:off x="3396700" y="3737808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5"/>
          </p:nvPr>
        </p:nvSpPr>
        <p:spPr>
          <a:xfrm>
            <a:off x="5890798" y="3737808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6" hasCustomPrompt="1"/>
          </p:nvPr>
        </p:nvSpPr>
        <p:spPr>
          <a:xfrm>
            <a:off x="1485363" y="1323125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 idx="7" hasCustomPrompt="1"/>
          </p:nvPr>
        </p:nvSpPr>
        <p:spPr>
          <a:xfrm>
            <a:off x="3979450" y="1323125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8" hasCustomPrompt="1"/>
          </p:nvPr>
        </p:nvSpPr>
        <p:spPr>
          <a:xfrm>
            <a:off x="6473548" y="1323125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9"/>
          </p:nvPr>
        </p:nvSpPr>
        <p:spPr>
          <a:xfrm>
            <a:off x="687000" y="514350"/>
            <a:ext cx="777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-831750" y="-803177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 rot="5400000">
            <a:off x="6938425" y="3206185"/>
            <a:ext cx="2125171" cy="24596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0"/>
          <p:cNvSpPr/>
          <p:nvPr/>
        </p:nvSpPr>
        <p:spPr>
          <a:xfrm rot="-5971517">
            <a:off x="-891810" y="3970807"/>
            <a:ext cx="2255102" cy="2242303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931250" y="3963375"/>
            <a:ext cx="2222443" cy="2231297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-5400000">
            <a:off x="209843" y="-229299"/>
            <a:ext cx="2666386" cy="30860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-6299994">
            <a:off x="-164356" y="3847089"/>
            <a:ext cx="2214873" cy="2202369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/>
        </p:nvSpPr>
        <p:spPr>
          <a:xfrm>
            <a:off x="8413950" y="-593627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1"/>
          <p:cNvSpPr/>
          <p:nvPr/>
        </p:nvSpPr>
        <p:spPr>
          <a:xfrm rot="-5400000">
            <a:off x="4225" y="-318065"/>
            <a:ext cx="2125171" cy="2459664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"/>
          </p:nvPr>
        </p:nvSpPr>
        <p:spPr>
          <a:xfrm>
            <a:off x="760625" y="33474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2"/>
          </p:nvPr>
        </p:nvSpPr>
        <p:spPr>
          <a:xfrm>
            <a:off x="3413513" y="33474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3"/>
          </p:nvPr>
        </p:nvSpPr>
        <p:spPr>
          <a:xfrm>
            <a:off x="6029988" y="3347475"/>
            <a:ext cx="2384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hasCustomPrompt="1"/>
          </p:nvPr>
        </p:nvSpPr>
        <p:spPr>
          <a:xfrm>
            <a:off x="760475" y="1399325"/>
            <a:ext cx="238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4" hasCustomPrompt="1"/>
          </p:nvPr>
        </p:nvSpPr>
        <p:spPr>
          <a:xfrm>
            <a:off x="3413375" y="1399325"/>
            <a:ext cx="238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7" name="Google Shape;237;p31"/>
          <p:cNvSpPr txBox="1">
            <a:spLocks noGrp="1"/>
          </p:cNvSpPr>
          <p:nvPr>
            <p:ph type="title" idx="5" hasCustomPrompt="1"/>
          </p:nvPr>
        </p:nvSpPr>
        <p:spPr>
          <a:xfrm>
            <a:off x="6029850" y="1399325"/>
            <a:ext cx="2384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8" name="Google Shape;238;p31"/>
          <p:cNvSpPr/>
          <p:nvPr/>
        </p:nvSpPr>
        <p:spPr>
          <a:xfrm>
            <a:off x="-1116150" y="3666373"/>
            <a:ext cx="1876772" cy="1884249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ctrTitle"/>
          </p:nvPr>
        </p:nvSpPr>
        <p:spPr>
          <a:xfrm>
            <a:off x="2175650" y="517425"/>
            <a:ext cx="48075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1"/>
          </p:nvPr>
        </p:nvSpPr>
        <p:spPr>
          <a:xfrm>
            <a:off x="2425075" y="1628450"/>
            <a:ext cx="4293900" cy="13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2774700" y="4017675"/>
            <a:ext cx="35946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1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1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-1727100" y="101677"/>
            <a:ext cx="2883159" cy="289464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7988000" y="1906027"/>
            <a:ext cx="2883159" cy="2894645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7848600" y="3990497"/>
            <a:ext cx="2514551" cy="252456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/>
          <p:nvPr/>
        </p:nvSpPr>
        <p:spPr>
          <a:xfrm rot="-5232539">
            <a:off x="6273534" y="-444366"/>
            <a:ext cx="2803890" cy="327535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/>
          <p:nvPr/>
        </p:nvSpPr>
        <p:spPr>
          <a:xfrm rot="8629168">
            <a:off x="-1559635" y="120431"/>
            <a:ext cx="4033685" cy="471214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7493100" y="-1161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-2665675" y="27899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"/>
          <p:cNvSpPr/>
          <p:nvPr/>
        </p:nvSpPr>
        <p:spPr>
          <a:xfrm rot="1848319">
            <a:off x="6172266" y="2568611"/>
            <a:ext cx="3492400" cy="4079767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 rot="7003599" flipH="1">
            <a:off x="19183" y="-1603364"/>
            <a:ext cx="3492424" cy="4079671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9133652">
            <a:off x="-991215" y="-200730"/>
            <a:ext cx="2950761" cy="344692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55050" y="3735125"/>
            <a:ext cx="2736768" cy="2747671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 rot="5590127">
            <a:off x="7435755" y="-1031003"/>
            <a:ext cx="2766701" cy="2750998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181425" y="2852325"/>
            <a:ext cx="2907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836300" y="2852325"/>
            <a:ext cx="29076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181425" y="3374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836300" y="3374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-386221" y="-511177"/>
            <a:ext cx="2202633" cy="2573002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255100" y="4249475"/>
            <a:ext cx="1841422" cy="184875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-925259">
            <a:off x="6800108" y="-524600"/>
            <a:ext cx="2784680" cy="3222977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451954">
            <a:off x="6169205" y="2098647"/>
            <a:ext cx="3542609" cy="4138293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7797900" y="-906375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rot="-2278797">
            <a:off x="-1316671" y="131086"/>
            <a:ext cx="2264352" cy="2251500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207475"/>
            <a:ext cx="5475900" cy="26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044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7131150" y="301857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 flipH="1">
            <a:off x="-2132275" y="-2266125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9099793" flipH="1">
            <a:off x="6864111" y="-963286"/>
            <a:ext cx="2803921" cy="3275396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1345006" flipH="1">
            <a:off x="-933337" y="2256518"/>
            <a:ext cx="3492326" cy="4079689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24050" y="1307100"/>
            <a:ext cx="649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350003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rot="-5400000">
            <a:off x="6676811" y="-559328"/>
            <a:ext cx="2697572" cy="3151164"/>
          </a:xfrm>
          <a:custGeom>
            <a:avLst/>
            <a:gdLst/>
            <a:ahLst/>
            <a:cxnLst/>
            <a:rect l="l" t="t" r="r" b="b"/>
            <a:pathLst>
              <a:path w="50057" h="58474" extrusionOk="0">
                <a:moveTo>
                  <a:pt x="50057" y="0"/>
                </a:moveTo>
                <a:cubicBezTo>
                  <a:pt x="43474" y="898"/>
                  <a:pt x="37651" y="5576"/>
                  <a:pt x="35449" y="11928"/>
                </a:cubicBezTo>
                <a:cubicBezTo>
                  <a:pt x="33409" y="17811"/>
                  <a:pt x="33734" y="24451"/>
                  <a:pt x="29541" y="29453"/>
                </a:cubicBezTo>
                <a:cubicBezTo>
                  <a:pt x="25003" y="34866"/>
                  <a:pt x="17670" y="36814"/>
                  <a:pt x="11677" y="40081"/>
                </a:cubicBezTo>
                <a:cubicBezTo>
                  <a:pt x="8617" y="41749"/>
                  <a:pt x="5755" y="43845"/>
                  <a:pt x="3672" y="46674"/>
                </a:cubicBezTo>
                <a:cubicBezTo>
                  <a:pt x="1853" y="49152"/>
                  <a:pt x="668" y="52038"/>
                  <a:pt x="221" y="55079"/>
                </a:cubicBezTo>
                <a:cubicBezTo>
                  <a:pt x="59" y="56203"/>
                  <a:pt x="1" y="57339"/>
                  <a:pt x="48" y="58473"/>
                </a:cubicBezTo>
                <a:lnTo>
                  <a:pt x="50057" y="58473"/>
                </a:lnTo>
                <a:lnTo>
                  <a:pt x="50057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7569300" y="3791000"/>
            <a:ext cx="2451002" cy="2460766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 rot="1039056">
            <a:off x="-254188" y="-742591"/>
            <a:ext cx="1938577" cy="1927574"/>
          </a:xfrm>
          <a:custGeom>
            <a:avLst/>
            <a:gdLst/>
            <a:ahLst/>
            <a:cxnLst/>
            <a:rect l="l" t="t" r="r" b="b"/>
            <a:pathLst>
              <a:path w="51975" h="51680" extrusionOk="0">
                <a:moveTo>
                  <a:pt x="0" y="0"/>
                </a:moveTo>
                <a:lnTo>
                  <a:pt x="0" y="51650"/>
                </a:lnTo>
                <a:cubicBezTo>
                  <a:pt x="572" y="51670"/>
                  <a:pt x="1145" y="51679"/>
                  <a:pt x="1721" y="51680"/>
                </a:cubicBezTo>
                <a:cubicBezTo>
                  <a:pt x="29476" y="51680"/>
                  <a:pt x="51974" y="29181"/>
                  <a:pt x="51974" y="1427"/>
                </a:cubicBezTo>
                <a:cubicBezTo>
                  <a:pt x="51974" y="949"/>
                  <a:pt x="51967" y="474"/>
                  <a:pt x="5195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5100" y="2618675"/>
            <a:ext cx="49194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5100" y="3465400"/>
            <a:ext cx="4966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18900732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574025"/>
            <a:ext cx="7704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 rot="10800000" flipH="1">
            <a:off x="6959475" y="3713250"/>
            <a:ext cx="4222669" cy="4239492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chemeClr val="lt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2700006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ctrTitle"/>
          </p:nvPr>
        </p:nvSpPr>
        <p:spPr>
          <a:xfrm>
            <a:off x="548175" y="2323988"/>
            <a:ext cx="6176100" cy="17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SIGHT SENSE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666100" y="4214900"/>
            <a:ext cx="5838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Team Phoenix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0" name="Google Shape;260;p35"/>
          <p:cNvCxnSpPr/>
          <p:nvPr/>
        </p:nvCxnSpPr>
        <p:spPr>
          <a:xfrm>
            <a:off x="724850" y="3973075"/>
            <a:ext cx="548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35"/>
          <p:cNvGrpSpPr/>
          <p:nvPr/>
        </p:nvGrpSpPr>
        <p:grpSpPr>
          <a:xfrm>
            <a:off x="6978465" y="570975"/>
            <a:ext cx="1450362" cy="1447410"/>
            <a:chOff x="7193640" y="535000"/>
            <a:chExt cx="1450362" cy="1447410"/>
          </a:xfrm>
        </p:grpSpPr>
        <p:sp>
          <p:nvSpPr>
            <p:cNvPr id="262" name="Google Shape;262;p35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5"/>
          <p:cNvGrpSpPr/>
          <p:nvPr/>
        </p:nvGrpSpPr>
        <p:grpSpPr>
          <a:xfrm flipH="1">
            <a:off x="6205843" y="624360"/>
            <a:ext cx="2222991" cy="2380171"/>
            <a:chOff x="279450" y="571167"/>
            <a:chExt cx="1533626" cy="1642063"/>
          </a:xfrm>
        </p:grpSpPr>
        <p:sp>
          <p:nvSpPr>
            <p:cNvPr id="269" name="Google Shape;269;p35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5"/>
          <p:cNvGrpSpPr/>
          <p:nvPr/>
        </p:nvGrpSpPr>
        <p:grpSpPr>
          <a:xfrm>
            <a:off x="6724281" y="3004537"/>
            <a:ext cx="310599" cy="294704"/>
            <a:chOff x="6724281" y="3004537"/>
            <a:chExt cx="310599" cy="294704"/>
          </a:xfrm>
        </p:grpSpPr>
        <p:sp>
          <p:nvSpPr>
            <p:cNvPr id="278" name="Google Shape;278;p35"/>
            <p:cNvSpPr/>
            <p:nvPr/>
          </p:nvSpPr>
          <p:spPr>
            <a:xfrm>
              <a:off x="6771315" y="30045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6724281" y="30570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5"/>
          <p:cNvGrpSpPr/>
          <p:nvPr/>
        </p:nvGrpSpPr>
        <p:grpSpPr>
          <a:xfrm>
            <a:off x="8005637" y="2529896"/>
            <a:ext cx="274389" cy="287882"/>
            <a:chOff x="8005637" y="2529896"/>
            <a:chExt cx="274389" cy="287882"/>
          </a:xfrm>
        </p:grpSpPr>
        <p:sp>
          <p:nvSpPr>
            <p:cNvPr id="281" name="Google Shape;281;p35"/>
            <p:cNvSpPr/>
            <p:nvPr/>
          </p:nvSpPr>
          <p:spPr>
            <a:xfrm>
              <a:off x="8005637" y="252989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8058159" y="257689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35"/>
          <p:cNvSpPr/>
          <p:nvPr/>
        </p:nvSpPr>
        <p:spPr>
          <a:xfrm>
            <a:off x="5908493" y="1481213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6126488" y="1858060"/>
            <a:ext cx="78441" cy="78441"/>
          </a:xfrm>
          <a:custGeom>
            <a:avLst/>
            <a:gdLst/>
            <a:ahLst/>
            <a:cxnLst/>
            <a:rect l="l" t="t" r="r" b="b"/>
            <a:pathLst>
              <a:path w="2058" h="2058" extrusionOk="0">
                <a:moveTo>
                  <a:pt x="1242" y="118"/>
                </a:moveTo>
                <a:cubicBezTo>
                  <a:pt x="1744" y="236"/>
                  <a:pt x="2057" y="739"/>
                  <a:pt x="1939" y="1242"/>
                </a:cubicBezTo>
                <a:cubicBezTo>
                  <a:pt x="1821" y="1746"/>
                  <a:pt x="1319" y="2058"/>
                  <a:pt x="815" y="1940"/>
                </a:cubicBezTo>
                <a:cubicBezTo>
                  <a:pt x="312" y="1822"/>
                  <a:pt x="0" y="1319"/>
                  <a:pt x="117" y="816"/>
                </a:cubicBezTo>
                <a:cubicBezTo>
                  <a:pt x="235" y="312"/>
                  <a:pt x="739" y="1"/>
                  <a:pt x="1242" y="1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5"/>
          <p:cNvGrpSpPr/>
          <p:nvPr/>
        </p:nvGrpSpPr>
        <p:grpSpPr>
          <a:xfrm rot="8945712">
            <a:off x="881263" y="497824"/>
            <a:ext cx="470500" cy="545601"/>
            <a:chOff x="5320111" y="1881293"/>
            <a:chExt cx="470512" cy="545615"/>
          </a:xfrm>
        </p:grpSpPr>
        <p:sp>
          <p:nvSpPr>
            <p:cNvPr id="286" name="Google Shape;286;p35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5"/>
          <p:cNvGrpSpPr/>
          <p:nvPr/>
        </p:nvGrpSpPr>
        <p:grpSpPr>
          <a:xfrm>
            <a:off x="1458464" y="748536"/>
            <a:ext cx="315323" cy="376981"/>
            <a:chOff x="4040314" y="1769061"/>
            <a:chExt cx="315323" cy="376981"/>
          </a:xfrm>
        </p:grpSpPr>
        <p:sp>
          <p:nvSpPr>
            <p:cNvPr id="290" name="Google Shape;290;p35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5"/>
          <p:cNvSpPr/>
          <p:nvPr/>
        </p:nvSpPr>
        <p:spPr>
          <a:xfrm>
            <a:off x="7712293" y="406088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8005628" y="4190098"/>
            <a:ext cx="376994" cy="37699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35"/>
          <p:cNvGrpSpPr/>
          <p:nvPr/>
        </p:nvGrpSpPr>
        <p:grpSpPr>
          <a:xfrm rot="2395509">
            <a:off x="1042623" y="1261797"/>
            <a:ext cx="274395" cy="287888"/>
            <a:chOff x="2772212" y="2822146"/>
            <a:chExt cx="274389" cy="287882"/>
          </a:xfrm>
        </p:grpSpPr>
        <p:sp>
          <p:nvSpPr>
            <p:cNvPr id="296" name="Google Shape;296;p35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250" y="707188"/>
            <a:ext cx="2380174" cy="23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"/>
          <p:cNvSpPr txBox="1">
            <a:spLocks noGrp="1"/>
          </p:cNvSpPr>
          <p:nvPr>
            <p:ph type="subTitle" idx="1"/>
          </p:nvPr>
        </p:nvSpPr>
        <p:spPr>
          <a:xfrm>
            <a:off x="3938175" y="317550"/>
            <a:ext cx="50520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How do we make money?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94" name="Google Shape;694;p44"/>
          <p:cNvGrpSpPr/>
          <p:nvPr/>
        </p:nvGrpSpPr>
        <p:grpSpPr>
          <a:xfrm>
            <a:off x="133749" y="2564831"/>
            <a:ext cx="2337246" cy="2502505"/>
            <a:chOff x="279450" y="571167"/>
            <a:chExt cx="1533626" cy="1642063"/>
          </a:xfrm>
        </p:grpSpPr>
        <p:sp>
          <p:nvSpPr>
            <p:cNvPr id="695" name="Google Shape;695;p44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4"/>
          <p:cNvGrpSpPr/>
          <p:nvPr/>
        </p:nvGrpSpPr>
        <p:grpSpPr>
          <a:xfrm rot="-5400000">
            <a:off x="990638" y="4161436"/>
            <a:ext cx="171535" cy="722609"/>
            <a:chOff x="8668080" y="2328029"/>
            <a:chExt cx="127488" cy="537136"/>
          </a:xfrm>
        </p:grpSpPr>
        <p:sp>
          <p:nvSpPr>
            <p:cNvPr id="704" name="Google Shape;704;p44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4"/>
          <p:cNvGrpSpPr/>
          <p:nvPr/>
        </p:nvGrpSpPr>
        <p:grpSpPr>
          <a:xfrm rot="-9203022">
            <a:off x="2336671" y="243576"/>
            <a:ext cx="470498" cy="545599"/>
            <a:chOff x="5320111" y="1881293"/>
            <a:chExt cx="470512" cy="545615"/>
          </a:xfrm>
        </p:grpSpPr>
        <p:sp>
          <p:nvSpPr>
            <p:cNvPr id="717" name="Google Shape;717;p44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44"/>
          <p:cNvGrpSpPr/>
          <p:nvPr/>
        </p:nvGrpSpPr>
        <p:grpSpPr>
          <a:xfrm rot="-8699071">
            <a:off x="1785271" y="373900"/>
            <a:ext cx="315324" cy="376982"/>
            <a:chOff x="4040314" y="1769061"/>
            <a:chExt cx="315323" cy="376981"/>
          </a:xfrm>
        </p:grpSpPr>
        <p:sp>
          <p:nvSpPr>
            <p:cNvPr id="721" name="Google Shape;721;p44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44"/>
          <p:cNvGrpSpPr/>
          <p:nvPr/>
        </p:nvGrpSpPr>
        <p:grpSpPr>
          <a:xfrm rot="2062759">
            <a:off x="310173" y="167210"/>
            <a:ext cx="330237" cy="346436"/>
            <a:chOff x="2772212" y="2822146"/>
            <a:chExt cx="274389" cy="287882"/>
          </a:xfrm>
        </p:grpSpPr>
        <p:sp>
          <p:nvSpPr>
            <p:cNvPr id="725" name="Google Shape;725;p44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44"/>
          <p:cNvSpPr/>
          <p:nvPr/>
        </p:nvSpPr>
        <p:spPr>
          <a:xfrm>
            <a:off x="2582375" y="3910061"/>
            <a:ext cx="322070" cy="322070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8" name="Google Shape;728;p44"/>
          <p:cNvCxnSpPr/>
          <p:nvPr/>
        </p:nvCxnSpPr>
        <p:spPr>
          <a:xfrm>
            <a:off x="4210125" y="946725"/>
            <a:ext cx="450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4"/>
          <p:cNvSpPr txBox="1"/>
          <p:nvPr/>
        </p:nvSpPr>
        <p:spPr>
          <a:xfrm>
            <a:off x="320025" y="1248000"/>
            <a:ext cx="2887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mes New Roman"/>
              <a:buChar char="●"/>
            </a:pPr>
            <a:r>
              <a:rPr lang="en" sz="25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 margin</a:t>
            </a:r>
            <a:endParaRPr sz="25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Times New Roman"/>
              <a:buChar char="●"/>
            </a:pPr>
            <a:r>
              <a:rPr lang="en" sz="25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Subscriptions</a:t>
            </a:r>
            <a:endParaRPr sz="25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44"/>
          <p:cNvSpPr txBox="1"/>
          <p:nvPr/>
        </p:nvSpPr>
        <p:spPr>
          <a:xfrm>
            <a:off x="4386750" y="1248000"/>
            <a:ext cx="45624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of production:</a:t>
            </a:r>
            <a:endParaRPr sz="16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camera = 60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cane button = 7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sets = 6 700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Retail prices:</a:t>
            </a:r>
            <a:endParaRPr sz="16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camera and cane button set = 80 / 85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our profits:</a:t>
            </a:r>
            <a:endParaRPr sz="16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 set of camera and button = 13 / 18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100 sets = 1 300 / 1 800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"/>
          <p:cNvSpPr txBox="1">
            <a:spLocks noGrp="1"/>
          </p:cNvSpPr>
          <p:nvPr>
            <p:ph type="title"/>
          </p:nvPr>
        </p:nvSpPr>
        <p:spPr>
          <a:xfrm>
            <a:off x="0" y="535000"/>
            <a:ext cx="914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Road Map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p45"/>
          <p:cNvSpPr txBox="1"/>
          <p:nvPr/>
        </p:nvSpPr>
        <p:spPr>
          <a:xfrm>
            <a:off x="2474250" y="4040475"/>
            <a:ext cx="2577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Month - 100 products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7" name="Google Shape;737;p45"/>
          <p:cNvSpPr txBox="1"/>
          <p:nvPr/>
        </p:nvSpPr>
        <p:spPr>
          <a:xfrm>
            <a:off x="5933525" y="4040475"/>
            <a:ext cx="2472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 2023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45"/>
          <p:cNvSpPr txBox="1"/>
          <p:nvPr/>
        </p:nvSpPr>
        <p:spPr>
          <a:xfrm>
            <a:off x="2474249" y="3578700"/>
            <a:ext cx="27456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PERIOD</a:t>
            </a:r>
            <a:endParaRPr sz="24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45"/>
          <p:cNvSpPr txBox="1"/>
          <p:nvPr/>
        </p:nvSpPr>
        <p:spPr>
          <a:xfrm>
            <a:off x="5789825" y="3578700"/>
            <a:ext cx="31281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FEATURES</a:t>
            </a:r>
            <a:endParaRPr sz="24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45"/>
          <p:cNvSpPr txBox="1"/>
          <p:nvPr/>
        </p:nvSpPr>
        <p:spPr>
          <a:xfrm>
            <a:off x="728925" y="2364075"/>
            <a:ext cx="2472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Months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p45"/>
          <p:cNvSpPr txBox="1"/>
          <p:nvPr/>
        </p:nvSpPr>
        <p:spPr>
          <a:xfrm>
            <a:off x="4219536" y="2317538"/>
            <a:ext cx="2472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45"/>
          <p:cNvSpPr txBox="1"/>
          <p:nvPr/>
        </p:nvSpPr>
        <p:spPr>
          <a:xfrm>
            <a:off x="728975" y="1902300"/>
            <a:ext cx="2577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PRODUCTION</a:t>
            </a:r>
            <a:endParaRPr sz="24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45"/>
          <p:cNvSpPr txBox="1"/>
          <p:nvPr/>
        </p:nvSpPr>
        <p:spPr>
          <a:xfrm>
            <a:off x="4114525" y="1855775"/>
            <a:ext cx="2577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BREAK EVEN</a:t>
            </a:r>
            <a:endParaRPr sz="24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44" name="Google Shape;744;p45"/>
          <p:cNvCxnSpPr>
            <a:stCxn id="742" idx="3"/>
            <a:endCxn id="738" idx="1"/>
          </p:cNvCxnSpPr>
          <p:nvPr/>
        </p:nvCxnSpPr>
        <p:spPr>
          <a:xfrm flipH="1">
            <a:off x="2474375" y="2158800"/>
            <a:ext cx="831900" cy="1676400"/>
          </a:xfrm>
          <a:prstGeom prst="curvedConnector5">
            <a:avLst>
              <a:gd name="adj1" fmla="val -28624"/>
              <a:gd name="adj2" fmla="val 50000"/>
              <a:gd name="adj3" fmla="val 12863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45" name="Google Shape;745;p45"/>
          <p:cNvCxnSpPr>
            <a:stCxn id="738" idx="3"/>
            <a:endCxn id="743" idx="1"/>
          </p:cNvCxnSpPr>
          <p:nvPr/>
        </p:nvCxnSpPr>
        <p:spPr>
          <a:xfrm rot="10800000">
            <a:off x="4114649" y="2112300"/>
            <a:ext cx="1105200" cy="1722900"/>
          </a:xfrm>
          <a:prstGeom prst="curvedConnector5">
            <a:avLst>
              <a:gd name="adj1" fmla="val -4563"/>
              <a:gd name="adj2" fmla="val 50001"/>
              <a:gd name="adj3" fmla="val 121557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46" name="Google Shape;746;p45"/>
          <p:cNvGrpSpPr/>
          <p:nvPr/>
        </p:nvGrpSpPr>
        <p:grpSpPr>
          <a:xfrm rot="-8071071" flipH="1">
            <a:off x="8323111" y="658577"/>
            <a:ext cx="470491" cy="545591"/>
            <a:chOff x="5320111" y="1881293"/>
            <a:chExt cx="470512" cy="545615"/>
          </a:xfrm>
        </p:grpSpPr>
        <p:sp>
          <p:nvSpPr>
            <p:cNvPr id="747" name="Google Shape;747;p45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5"/>
          <p:cNvGrpSpPr/>
          <p:nvPr/>
        </p:nvGrpSpPr>
        <p:grpSpPr>
          <a:xfrm rot="-6823786" flipH="1">
            <a:off x="8642853" y="1242762"/>
            <a:ext cx="315305" cy="376959"/>
            <a:chOff x="4040314" y="1769061"/>
            <a:chExt cx="315323" cy="376981"/>
          </a:xfrm>
        </p:grpSpPr>
        <p:sp>
          <p:nvSpPr>
            <p:cNvPr id="751" name="Google Shape;751;p45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45"/>
          <p:cNvGrpSpPr/>
          <p:nvPr/>
        </p:nvGrpSpPr>
        <p:grpSpPr>
          <a:xfrm rot="5400000" flipH="1">
            <a:off x="1040194" y="4161423"/>
            <a:ext cx="171535" cy="722609"/>
            <a:chOff x="8668080" y="2328029"/>
            <a:chExt cx="127488" cy="537136"/>
          </a:xfrm>
        </p:grpSpPr>
        <p:sp>
          <p:nvSpPr>
            <p:cNvPr id="755" name="Google Shape;755;p45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5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" name="Google Shape;767;p45"/>
          <p:cNvSpPr/>
          <p:nvPr/>
        </p:nvSpPr>
        <p:spPr>
          <a:xfrm>
            <a:off x="216478" y="1424756"/>
            <a:ext cx="322250" cy="32225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416326" y="1819927"/>
            <a:ext cx="208880" cy="20888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9" name="Google Shape;769;p45"/>
          <p:cNvCxnSpPr>
            <a:stCxn id="743" idx="3"/>
            <a:endCxn id="739" idx="1"/>
          </p:cNvCxnSpPr>
          <p:nvPr/>
        </p:nvCxnSpPr>
        <p:spPr>
          <a:xfrm flipH="1">
            <a:off x="5789725" y="2112275"/>
            <a:ext cx="902100" cy="1722900"/>
          </a:xfrm>
          <a:prstGeom prst="curvedConnector5">
            <a:avLst>
              <a:gd name="adj1" fmla="val -26397"/>
              <a:gd name="adj2" fmla="val 50001"/>
              <a:gd name="adj3" fmla="val 12638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45"/>
          <p:cNvSpPr txBox="1"/>
          <p:nvPr/>
        </p:nvSpPr>
        <p:spPr>
          <a:xfrm>
            <a:off x="1436025" y="1398625"/>
            <a:ext cx="47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200" b="1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1" name="Google Shape;771;p45"/>
          <p:cNvSpPr txBox="1"/>
          <p:nvPr/>
        </p:nvSpPr>
        <p:spPr>
          <a:xfrm>
            <a:off x="5219725" y="1398613"/>
            <a:ext cx="47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200" b="1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45"/>
          <p:cNvSpPr txBox="1"/>
          <p:nvPr/>
        </p:nvSpPr>
        <p:spPr>
          <a:xfrm>
            <a:off x="3474463" y="2967650"/>
            <a:ext cx="47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3200" b="1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3" name="Google Shape;773;p45"/>
          <p:cNvSpPr txBox="1"/>
          <p:nvPr/>
        </p:nvSpPr>
        <p:spPr>
          <a:xfrm>
            <a:off x="6933725" y="2967650"/>
            <a:ext cx="471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3200" b="1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4" name="Google Shape;774;p45"/>
          <p:cNvSpPr txBox="1"/>
          <p:nvPr/>
        </p:nvSpPr>
        <p:spPr>
          <a:xfrm>
            <a:off x="4114525" y="2315238"/>
            <a:ext cx="2577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1 400 / 1020 sets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6"/>
          <p:cNvSpPr txBox="1">
            <a:spLocks noGrp="1"/>
          </p:cNvSpPr>
          <p:nvPr>
            <p:ph type="title"/>
          </p:nvPr>
        </p:nvSpPr>
        <p:spPr>
          <a:xfrm>
            <a:off x="715100" y="695450"/>
            <a:ext cx="77139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Some features in the future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0" name="Google Shape;780;p46"/>
          <p:cNvSpPr txBox="1"/>
          <p:nvPr/>
        </p:nvSpPr>
        <p:spPr>
          <a:xfrm>
            <a:off x="3157850" y="3628963"/>
            <a:ext cx="2811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TEXT, COLOR RECOGNITION</a:t>
            </a:r>
            <a:endParaRPr sz="22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1" name="Google Shape;781;p46"/>
          <p:cNvSpPr txBox="1"/>
          <p:nvPr/>
        </p:nvSpPr>
        <p:spPr>
          <a:xfrm>
            <a:off x="1567089" y="2938988"/>
            <a:ext cx="85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sz="3000"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46"/>
          <p:cNvSpPr txBox="1"/>
          <p:nvPr/>
        </p:nvSpPr>
        <p:spPr>
          <a:xfrm>
            <a:off x="4135692" y="2938688"/>
            <a:ext cx="85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sz="3000"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3" name="Google Shape;783;p46"/>
          <p:cNvSpPr txBox="1"/>
          <p:nvPr/>
        </p:nvSpPr>
        <p:spPr>
          <a:xfrm>
            <a:off x="6704295" y="2938688"/>
            <a:ext cx="855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sz="3000"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46"/>
          <p:cNvSpPr txBox="1"/>
          <p:nvPr/>
        </p:nvSpPr>
        <p:spPr>
          <a:xfrm>
            <a:off x="971388" y="2180113"/>
            <a:ext cx="20397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</a:t>
            </a:r>
            <a:endParaRPr sz="22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5" name="Google Shape;785;p46"/>
          <p:cNvSpPr txBox="1"/>
          <p:nvPr/>
        </p:nvSpPr>
        <p:spPr>
          <a:xfrm>
            <a:off x="5968850" y="2154875"/>
            <a:ext cx="26946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DESCRIPTION</a:t>
            </a:r>
            <a:endParaRPr sz="22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86" name="Google Shape;786;p46"/>
          <p:cNvCxnSpPr>
            <a:stCxn id="781" idx="3"/>
            <a:endCxn id="782" idx="1"/>
          </p:cNvCxnSpPr>
          <p:nvPr/>
        </p:nvCxnSpPr>
        <p:spPr>
          <a:xfrm>
            <a:off x="2422389" y="3178238"/>
            <a:ext cx="17133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87" name="Google Shape;787;p46"/>
          <p:cNvCxnSpPr>
            <a:stCxn id="782" idx="3"/>
            <a:endCxn id="783" idx="1"/>
          </p:cNvCxnSpPr>
          <p:nvPr/>
        </p:nvCxnSpPr>
        <p:spPr>
          <a:xfrm>
            <a:off x="4990992" y="3177938"/>
            <a:ext cx="1713300" cy="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88" name="Google Shape;788;p46"/>
          <p:cNvGrpSpPr/>
          <p:nvPr/>
        </p:nvGrpSpPr>
        <p:grpSpPr>
          <a:xfrm rot="-555927" flipH="1">
            <a:off x="7955043" y="4049909"/>
            <a:ext cx="470487" cy="545586"/>
            <a:chOff x="5320111" y="1881293"/>
            <a:chExt cx="470512" cy="545615"/>
          </a:xfrm>
        </p:grpSpPr>
        <p:sp>
          <p:nvSpPr>
            <p:cNvPr id="789" name="Google Shape;789;p46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6"/>
          <p:cNvGrpSpPr/>
          <p:nvPr/>
        </p:nvGrpSpPr>
        <p:grpSpPr>
          <a:xfrm rot="691541" flipH="1">
            <a:off x="7411698" y="4218598"/>
            <a:ext cx="315312" cy="376967"/>
            <a:chOff x="4040314" y="1769061"/>
            <a:chExt cx="315323" cy="376981"/>
          </a:xfrm>
        </p:grpSpPr>
        <p:sp>
          <p:nvSpPr>
            <p:cNvPr id="793" name="Google Shape;793;p46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" name="Google Shape;796;p46"/>
          <p:cNvSpPr/>
          <p:nvPr/>
        </p:nvSpPr>
        <p:spPr>
          <a:xfrm>
            <a:off x="7997146" y="3806728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46"/>
          <p:cNvGrpSpPr/>
          <p:nvPr/>
        </p:nvGrpSpPr>
        <p:grpSpPr>
          <a:xfrm rot="5400000" flipH="1">
            <a:off x="8104519" y="161873"/>
            <a:ext cx="171535" cy="722609"/>
            <a:chOff x="8668080" y="2328029"/>
            <a:chExt cx="127488" cy="537136"/>
          </a:xfrm>
        </p:grpSpPr>
        <p:sp>
          <p:nvSpPr>
            <p:cNvPr id="798" name="Google Shape;798;p46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6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6"/>
          <p:cNvSpPr/>
          <p:nvPr/>
        </p:nvSpPr>
        <p:spPr>
          <a:xfrm>
            <a:off x="233553" y="1627031"/>
            <a:ext cx="322250" cy="32225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6"/>
          <p:cNvSpPr/>
          <p:nvPr/>
        </p:nvSpPr>
        <p:spPr>
          <a:xfrm>
            <a:off x="433401" y="1946002"/>
            <a:ext cx="208880" cy="20888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7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Who are we?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17" name="Google Shape;817;p47"/>
          <p:cNvGrpSpPr/>
          <p:nvPr/>
        </p:nvGrpSpPr>
        <p:grpSpPr>
          <a:xfrm rot="10800000" flipH="1">
            <a:off x="69532" y="4304511"/>
            <a:ext cx="171535" cy="722609"/>
            <a:chOff x="8668080" y="2328029"/>
            <a:chExt cx="127488" cy="537136"/>
          </a:xfrm>
        </p:grpSpPr>
        <p:sp>
          <p:nvSpPr>
            <p:cNvPr id="818" name="Google Shape;818;p4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47"/>
          <p:cNvGrpSpPr/>
          <p:nvPr/>
        </p:nvGrpSpPr>
        <p:grpSpPr>
          <a:xfrm rot="10800000" flipH="1">
            <a:off x="8874644" y="4304511"/>
            <a:ext cx="171535" cy="722609"/>
            <a:chOff x="8668080" y="2328029"/>
            <a:chExt cx="127488" cy="537136"/>
          </a:xfrm>
        </p:grpSpPr>
        <p:sp>
          <p:nvSpPr>
            <p:cNvPr id="831" name="Google Shape;831;p4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47"/>
          <p:cNvGrpSpPr/>
          <p:nvPr/>
        </p:nvGrpSpPr>
        <p:grpSpPr>
          <a:xfrm>
            <a:off x="629087" y="610021"/>
            <a:ext cx="274389" cy="287882"/>
            <a:chOff x="2772212" y="2822146"/>
            <a:chExt cx="274389" cy="287882"/>
          </a:xfrm>
        </p:grpSpPr>
        <p:sp>
          <p:nvSpPr>
            <p:cNvPr id="844" name="Google Shape;844;p47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7"/>
          <p:cNvGrpSpPr/>
          <p:nvPr/>
        </p:nvGrpSpPr>
        <p:grpSpPr>
          <a:xfrm>
            <a:off x="384306" y="315312"/>
            <a:ext cx="310599" cy="294704"/>
            <a:chOff x="2327131" y="3148937"/>
            <a:chExt cx="310599" cy="294704"/>
          </a:xfrm>
        </p:grpSpPr>
        <p:sp>
          <p:nvSpPr>
            <p:cNvPr id="847" name="Google Shape;847;p47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 rot="-10304950">
            <a:off x="7921697" y="621447"/>
            <a:ext cx="470489" cy="545588"/>
            <a:chOff x="5320111" y="1881293"/>
            <a:chExt cx="470512" cy="545615"/>
          </a:xfrm>
        </p:grpSpPr>
        <p:sp>
          <p:nvSpPr>
            <p:cNvPr id="850" name="Google Shape;850;p47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7"/>
          <p:cNvGrpSpPr/>
          <p:nvPr/>
        </p:nvGrpSpPr>
        <p:grpSpPr>
          <a:xfrm rot="-9145519">
            <a:off x="7500307" y="769432"/>
            <a:ext cx="315320" cy="376977"/>
            <a:chOff x="4040314" y="1769061"/>
            <a:chExt cx="315323" cy="376981"/>
          </a:xfrm>
        </p:grpSpPr>
        <p:sp>
          <p:nvSpPr>
            <p:cNvPr id="854" name="Google Shape;854;p47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" name="Google Shape;857;p47"/>
          <p:cNvSpPr txBox="1"/>
          <p:nvPr/>
        </p:nvSpPr>
        <p:spPr>
          <a:xfrm>
            <a:off x="1919163" y="4626925"/>
            <a:ext cx="16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Martin Ayvazov</a:t>
            </a:r>
            <a:endParaRPr b="1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8" name="Google Shape;858;p47"/>
          <p:cNvSpPr txBox="1"/>
          <p:nvPr/>
        </p:nvSpPr>
        <p:spPr>
          <a:xfrm>
            <a:off x="720100" y="2290450"/>
            <a:ext cx="16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Duyen Le</a:t>
            </a:r>
            <a:endParaRPr b="1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9" name="Google Shape;859;p47"/>
          <p:cNvSpPr txBox="1"/>
          <p:nvPr/>
        </p:nvSpPr>
        <p:spPr>
          <a:xfrm>
            <a:off x="7285088" y="2244975"/>
            <a:ext cx="16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Claire Apovo</a:t>
            </a:r>
            <a:endParaRPr b="1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p47"/>
          <p:cNvSpPr txBox="1"/>
          <p:nvPr/>
        </p:nvSpPr>
        <p:spPr>
          <a:xfrm>
            <a:off x="5913625" y="4626925"/>
            <a:ext cx="16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Nikola Slavov</a:t>
            </a:r>
            <a:endParaRPr b="1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3806538" y="3388550"/>
            <a:ext cx="163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Elena Ivanova</a:t>
            </a:r>
            <a:endParaRPr b="1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12" y="655500"/>
            <a:ext cx="1634130" cy="16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000" y="1673075"/>
            <a:ext cx="1634130" cy="16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t="14950" b="29556"/>
          <a:stretch/>
        </p:blipFill>
        <p:spPr>
          <a:xfrm>
            <a:off x="7228225" y="610025"/>
            <a:ext cx="1634150" cy="16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l="8382" b="26664"/>
          <a:stretch/>
        </p:blipFill>
        <p:spPr>
          <a:xfrm>
            <a:off x="720049" y="655488"/>
            <a:ext cx="1634101" cy="16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275" y="2925325"/>
            <a:ext cx="1552075" cy="17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4.googleusercontent.com/_lypr9TVyh4MnP7MIL1ToCcpWbptBOxQnlxI_SdoMVtHH60UV2DNnBF6tY6soKk2Xn_mVzNmhKhbZoupRcfNLX-T6bs9KHgOLaWuJv6LoV-d-XtXtIHY2XBi7UovXvMW3b6iW62YfaH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37" y="2925325"/>
            <a:ext cx="1634188" cy="17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48"/>
          <p:cNvGrpSpPr/>
          <p:nvPr/>
        </p:nvGrpSpPr>
        <p:grpSpPr>
          <a:xfrm>
            <a:off x="715102" y="3770540"/>
            <a:ext cx="722612" cy="837956"/>
            <a:chOff x="5320111" y="1881293"/>
            <a:chExt cx="470512" cy="545615"/>
          </a:xfrm>
        </p:grpSpPr>
        <p:sp>
          <p:nvSpPr>
            <p:cNvPr id="874" name="Google Shape;874;p4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8"/>
          <p:cNvGrpSpPr/>
          <p:nvPr/>
        </p:nvGrpSpPr>
        <p:grpSpPr>
          <a:xfrm rot="10800000">
            <a:off x="7706277" y="534990"/>
            <a:ext cx="722612" cy="837956"/>
            <a:chOff x="5320111" y="1881293"/>
            <a:chExt cx="470512" cy="545615"/>
          </a:xfrm>
        </p:grpSpPr>
        <p:sp>
          <p:nvSpPr>
            <p:cNvPr id="878" name="Google Shape;878;p4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48"/>
          <p:cNvSpPr txBox="1">
            <a:spLocks noGrp="1"/>
          </p:cNvSpPr>
          <p:nvPr>
            <p:ph type="title"/>
          </p:nvPr>
        </p:nvSpPr>
        <p:spPr>
          <a:xfrm>
            <a:off x="1324050" y="1307100"/>
            <a:ext cx="649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dirty="0">
                <a:latin typeface="Times New Roman"/>
                <a:ea typeface="Times New Roman"/>
                <a:cs typeface="Times New Roman"/>
                <a:sym typeface="Times New Roman"/>
              </a:rPr>
              <a:t>Thank you for the attention!</a:t>
            </a:r>
            <a:endParaRPr sz="65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82" name="Google Shape;882;p48"/>
          <p:cNvGrpSpPr/>
          <p:nvPr/>
        </p:nvGrpSpPr>
        <p:grpSpPr>
          <a:xfrm>
            <a:off x="848089" y="3531511"/>
            <a:ext cx="315323" cy="376981"/>
            <a:chOff x="4040314" y="1769061"/>
            <a:chExt cx="315323" cy="376981"/>
          </a:xfrm>
        </p:grpSpPr>
        <p:sp>
          <p:nvSpPr>
            <p:cNvPr id="883" name="Google Shape;883;p4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8"/>
          <p:cNvGrpSpPr/>
          <p:nvPr/>
        </p:nvGrpSpPr>
        <p:grpSpPr>
          <a:xfrm rot="10800000">
            <a:off x="7268014" y="833386"/>
            <a:ext cx="315323" cy="376981"/>
            <a:chOff x="4040314" y="1769061"/>
            <a:chExt cx="315323" cy="376981"/>
          </a:xfrm>
        </p:grpSpPr>
        <p:sp>
          <p:nvSpPr>
            <p:cNvPr id="887" name="Google Shape;887;p48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8"/>
          <p:cNvGrpSpPr/>
          <p:nvPr/>
        </p:nvGrpSpPr>
        <p:grpSpPr>
          <a:xfrm rot="-5400000">
            <a:off x="1010288" y="176111"/>
            <a:ext cx="171535" cy="722609"/>
            <a:chOff x="8668080" y="2328029"/>
            <a:chExt cx="127488" cy="537136"/>
          </a:xfrm>
        </p:grpSpPr>
        <p:sp>
          <p:nvSpPr>
            <p:cNvPr id="891" name="Google Shape;891;p4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48"/>
          <p:cNvGrpSpPr/>
          <p:nvPr/>
        </p:nvGrpSpPr>
        <p:grpSpPr>
          <a:xfrm rot="-5400000">
            <a:off x="7984393" y="4257989"/>
            <a:ext cx="166385" cy="701016"/>
            <a:chOff x="8668080" y="2328029"/>
            <a:chExt cx="127488" cy="537136"/>
          </a:xfrm>
        </p:grpSpPr>
        <p:sp>
          <p:nvSpPr>
            <p:cNvPr id="904" name="Google Shape;904;p48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61" y="64293"/>
            <a:ext cx="27103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16489778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82" y="76027"/>
            <a:ext cx="9006372" cy="50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0" y="618125"/>
            <a:ext cx="914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What is the problem?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1"/>
          </p:nvPr>
        </p:nvSpPr>
        <p:spPr>
          <a:xfrm>
            <a:off x="737450" y="1600200"/>
            <a:ext cx="6088200" cy="19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Times New Roman"/>
              <a:buChar char="●"/>
            </a:pPr>
            <a:r>
              <a:rPr lang="en" sz="2100" b="1" dirty="0">
                <a:latin typeface="Times New Roman"/>
                <a:ea typeface="Times New Roman"/>
                <a:cs typeface="Times New Roman"/>
                <a:sym typeface="Times New Roman"/>
              </a:rPr>
              <a:t>Visually impaired people have trouble recognizing objects </a:t>
            </a:r>
            <a:endParaRPr sz="21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Times New Roman"/>
              <a:buChar char="●"/>
            </a:pPr>
            <a:r>
              <a:rPr lang="en" sz="2100" b="1" dirty="0">
                <a:latin typeface="Times New Roman"/>
                <a:ea typeface="Times New Roman"/>
                <a:cs typeface="Times New Roman"/>
                <a:sym typeface="Times New Roman"/>
              </a:rPr>
              <a:t>Risk of injuries</a:t>
            </a:r>
            <a:endParaRPr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5" name="Google Shape;305;p36"/>
          <p:cNvGrpSpPr/>
          <p:nvPr/>
        </p:nvGrpSpPr>
        <p:grpSpPr>
          <a:xfrm>
            <a:off x="6376876" y="2012838"/>
            <a:ext cx="2052018" cy="1943116"/>
            <a:chOff x="2956625" y="695323"/>
            <a:chExt cx="1049357" cy="993667"/>
          </a:xfrm>
        </p:grpSpPr>
        <p:sp>
          <p:nvSpPr>
            <p:cNvPr id="306" name="Google Shape;306;p36"/>
            <p:cNvSpPr/>
            <p:nvPr/>
          </p:nvSpPr>
          <p:spPr>
            <a:xfrm>
              <a:off x="2962187" y="1103486"/>
              <a:ext cx="972341" cy="528289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2975777" y="903677"/>
              <a:ext cx="1030205" cy="472303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3443020" y="695323"/>
              <a:ext cx="369835" cy="993667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2956625" y="695323"/>
              <a:ext cx="743133" cy="693188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2956625" y="1370917"/>
              <a:ext cx="856245" cy="318049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3334994" y="1388485"/>
              <a:ext cx="477865" cy="300480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3334994" y="695323"/>
              <a:ext cx="477865" cy="993667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3069366" y="845704"/>
              <a:ext cx="381474" cy="247662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3299267" y="845704"/>
              <a:ext cx="177127" cy="37245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3164207" y="902572"/>
              <a:ext cx="135102" cy="132302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2978171" y="1013470"/>
              <a:ext cx="999045" cy="362505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2968927" y="1211917"/>
              <a:ext cx="964496" cy="419854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6"/>
          <p:cNvGrpSpPr/>
          <p:nvPr/>
        </p:nvGrpSpPr>
        <p:grpSpPr>
          <a:xfrm rot="5400000">
            <a:off x="7990306" y="4257989"/>
            <a:ext cx="166385" cy="701016"/>
            <a:chOff x="8668080" y="2328029"/>
            <a:chExt cx="127488" cy="537136"/>
          </a:xfrm>
        </p:grpSpPr>
        <p:sp>
          <p:nvSpPr>
            <p:cNvPr id="323" name="Google Shape;323;p36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5" name="Google Shape;335;p36"/>
          <p:cNvCxnSpPr/>
          <p:nvPr/>
        </p:nvCxnSpPr>
        <p:spPr>
          <a:xfrm rot="10800000">
            <a:off x="737450" y="4612975"/>
            <a:ext cx="6753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36"/>
          <p:cNvGrpSpPr/>
          <p:nvPr/>
        </p:nvGrpSpPr>
        <p:grpSpPr>
          <a:xfrm>
            <a:off x="7234974" y="1844047"/>
            <a:ext cx="198233" cy="168803"/>
            <a:chOff x="3080599" y="534997"/>
            <a:chExt cx="198233" cy="168803"/>
          </a:xfrm>
        </p:grpSpPr>
        <p:sp>
          <p:nvSpPr>
            <p:cNvPr id="337" name="Google Shape;337;p36"/>
            <p:cNvSpPr/>
            <p:nvPr/>
          </p:nvSpPr>
          <p:spPr>
            <a:xfrm>
              <a:off x="3080599" y="534997"/>
              <a:ext cx="198233" cy="74328"/>
            </a:xfrm>
            <a:custGeom>
              <a:avLst/>
              <a:gdLst/>
              <a:ahLst/>
              <a:cxnLst/>
              <a:rect l="l" t="t" r="r" b="b"/>
              <a:pathLst>
                <a:path w="5382" h="2018" extrusionOk="0">
                  <a:moveTo>
                    <a:pt x="5382" y="338"/>
                  </a:moveTo>
                  <a:lnTo>
                    <a:pt x="3437" y="201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3080599" y="534997"/>
              <a:ext cx="126630" cy="168803"/>
            </a:xfrm>
            <a:custGeom>
              <a:avLst/>
              <a:gdLst/>
              <a:ahLst/>
              <a:cxnLst/>
              <a:rect l="l" t="t" r="r" b="b"/>
              <a:pathLst>
                <a:path w="3438" h="4583" extrusionOk="0">
                  <a:moveTo>
                    <a:pt x="0" y="0"/>
                  </a:moveTo>
                  <a:lnTo>
                    <a:pt x="3437" y="2017"/>
                  </a:lnTo>
                  <a:lnTo>
                    <a:pt x="2885" y="458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3186821" y="547446"/>
              <a:ext cx="92008" cy="156354"/>
            </a:xfrm>
            <a:custGeom>
              <a:avLst/>
              <a:gdLst/>
              <a:ahLst/>
              <a:cxnLst/>
              <a:rect l="l" t="t" r="r" b="b"/>
              <a:pathLst>
                <a:path w="2498" h="4245" extrusionOk="0">
                  <a:moveTo>
                    <a:pt x="1" y="4245"/>
                  </a:moveTo>
                  <a:lnTo>
                    <a:pt x="553" y="1679"/>
                  </a:lnTo>
                  <a:lnTo>
                    <a:pt x="2498" y="0"/>
                  </a:lnTo>
                  <a:lnTo>
                    <a:pt x="2043" y="2536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36"/>
          <p:cNvGrpSpPr/>
          <p:nvPr/>
        </p:nvGrpSpPr>
        <p:grpSpPr>
          <a:xfrm>
            <a:off x="8054217" y="2319399"/>
            <a:ext cx="200951" cy="162552"/>
            <a:chOff x="5095817" y="961574"/>
            <a:chExt cx="200951" cy="162552"/>
          </a:xfrm>
        </p:grpSpPr>
        <p:sp>
          <p:nvSpPr>
            <p:cNvPr id="341" name="Google Shape;341;p36"/>
            <p:cNvSpPr/>
            <p:nvPr/>
          </p:nvSpPr>
          <p:spPr>
            <a:xfrm>
              <a:off x="5095817" y="961574"/>
              <a:ext cx="131495" cy="161965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5095817" y="1055844"/>
              <a:ext cx="200951" cy="6828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5213250" y="961574"/>
              <a:ext cx="83515" cy="162552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6"/>
          <p:cNvSpPr/>
          <p:nvPr/>
        </p:nvSpPr>
        <p:spPr>
          <a:xfrm>
            <a:off x="398671" y="40267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36"/>
          <p:cNvGrpSpPr/>
          <p:nvPr/>
        </p:nvGrpSpPr>
        <p:grpSpPr>
          <a:xfrm>
            <a:off x="88081" y="3292812"/>
            <a:ext cx="310599" cy="294704"/>
            <a:chOff x="2327131" y="3148937"/>
            <a:chExt cx="310599" cy="294704"/>
          </a:xfrm>
        </p:grpSpPr>
        <p:sp>
          <p:nvSpPr>
            <p:cNvPr id="346" name="Google Shape;346;p36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 idx="2"/>
          </p:nvPr>
        </p:nvSpPr>
        <p:spPr>
          <a:xfrm>
            <a:off x="1752576" y="3270600"/>
            <a:ext cx="2604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Between 1-5 times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4680263" y="3270600"/>
            <a:ext cx="2604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than 11 times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6"/>
          </p:nvPr>
        </p:nvSpPr>
        <p:spPr>
          <a:xfrm>
            <a:off x="2445413" y="1506050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53.3%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7"/>
          </p:nvPr>
        </p:nvSpPr>
        <p:spPr>
          <a:xfrm>
            <a:off x="5373713" y="1506050"/>
            <a:ext cx="1218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2116313" y="2517000"/>
            <a:ext cx="1876800" cy="46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5044613" y="2517000"/>
            <a:ext cx="1876800" cy="46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2189625" y="2576850"/>
            <a:ext cx="960300" cy="34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37"/>
          <p:cNvGrpSpPr/>
          <p:nvPr/>
        </p:nvGrpSpPr>
        <p:grpSpPr>
          <a:xfrm rot="8100000">
            <a:off x="393441" y="579285"/>
            <a:ext cx="470508" cy="545610"/>
            <a:chOff x="5320111" y="1881293"/>
            <a:chExt cx="470512" cy="545615"/>
          </a:xfrm>
        </p:grpSpPr>
        <p:sp>
          <p:nvSpPr>
            <p:cNvPr id="360" name="Google Shape;360;p37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37"/>
          <p:cNvGrpSpPr/>
          <p:nvPr/>
        </p:nvGrpSpPr>
        <p:grpSpPr>
          <a:xfrm>
            <a:off x="845464" y="834349"/>
            <a:ext cx="315323" cy="376981"/>
            <a:chOff x="4040314" y="1769061"/>
            <a:chExt cx="315323" cy="376981"/>
          </a:xfrm>
        </p:grpSpPr>
        <p:sp>
          <p:nvSpPr>
            <p:cNvPr id="364" name="Google Shape;364;p37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37"/>
          <p:cNvSpPr/>
          <p:nvPr/>
        </p:nvSpPr>
        <p:spPr>
          <a:xfrm>
            <a:off x="8835671" y="37481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8579354" y="4251082"/>
            <a:ext cx="315301" cy="315301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7"/>
          <p:cNvGrpSpPr/>
          <p:nvPr/>
        </p:nvGrpSpPr>
        <p:grpSpPr>
          <a:xfrm>
            <a:off x="297556" y="1211349"/>
            <a:ext cx="310599" cy="294704"/>
            <a:chOff x="2327131" y="3148937"/>
            <a:chExt cx="310599" cy="294704"/>
          </a:xfrm>
        </p:grpSpPr>
        <p:sp>
          <p:nvSpPr>
            <p:cNvPr id="370" name="Google Shape;370;p37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37"/>
          <p:cNvGrpSpPr/>
          <p:nvPr/>
        </p:nvGrpSpPr>
        <p:grpSpPr>
          <a:xfrm>
            <a:off x="8343125" y="532948"/>
            <a:ext cx="171535" cy="722609"/>
            <a:chOff x="8668080" y="2328029"/>
            <a:chExt cx="127488" cy="537136"/>
          </a:xfrm>
        </p:grpSpPr>
        <p:sp>
          <p:nvSpPr>
            <p:cNvPr id="373" name="Google Shape;373;p3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7"/>
          <p:cNvGrpSpPr/>
          <p:nvPr/>
        </p:nvGrpSpPr>
        <p:grpSpPr>
          <a:xfrm>
            <a:off x="629338" y="3908736"/>
            <a:ext cx="171535" cy="722609"/>
            <a:chOff x="8668080" y="2328029"/>
            <a:chExt cx="127488" cy="537136"/>
          </a:xfrm>
        </p:grpSpPr>
        <p:sp>
          <p:nvSpPr>
            <p:cNvPr id="386" name="Google Shape;386;p37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398" name="Google Shape;398;p37"/>
          <p:cNvCxnSpPr/>
          <p:nvPr/>
        </p:nvCxnSpPr>
        <p:spPr>
          <a:xfrm>
            <a:off x="2041913" y="3866550"/>
            <a:ext cx="202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4970213" y="3866550"/>
            <a:ext cx="2025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/>
          <p:nvPr/>
        </p:nvSpPr>
        <p:spPr>
          <a:xfrm>
            <a:off x="1372475" y="599250"/>
            <a:ext cx="640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frequencies of head-level accident experienced by people with visual impairment</a:t>
            </a:r>
            <a:endParaRPr sz="21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5117888" y="2576850"/>
            <a:ext cx="648300" cy="34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7"/>
          <p:cNvSpPr txBox="1"/>
          <p:nvPr/>
        </p:nvSpPr>
        <p:spPr>
          <a:xfrm>
            <a:off x="2041925" y="4276900"/>
            <a:ext cx="546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</a:t>
            </a:r>
            <a:r>
              <a:rPr lang="en" sz="1700" i="1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visual impairment and blindness</a:t>
            </a:r>
            <a:r>
              <a:rPr lang="en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2021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3578400" y="1357050"/>
            <a:ext cx="19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(Period - 6 Months)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38"/>
          <p:cNvGrpSpPr/>
          <p:nvPr/>
        </p:nvGrpSpPr>
        <p:grpSpPr>
          <a:xfrm>
            <a:off x="6348748" y="1719149"/>
            <a:ext cx="1520995" cy="1517754"/>
            <a:chOff x="7193640" y="535000"/>
            <a:chExt cx="1450362" cy="1447410"/>
          </a:xfrm>
        </p:grpSpPr>
        <p:sp>
          <p:nvSpPr>
            <p:cNvPr id="409" name="Google Shape;409;p38"/>
            <p:cNvSpPr/>
            <p:nvPr/>
          </p:nvSpPr>
          <p:spPr>
            <a:xfrm>
              <a:off x="8222280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7960276" y="535000"/>
              <a:ext cx="179093" cy="1447323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8484197" y="805295"/>
              <a:ext cx="159805" cy="906726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7193640" y="805295"/>
              <a:ext cx="159631" cy="906726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7698272" y="535000"/>
              <a:ext cx="179093" cy="1447410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7436268" y="600283"/>
              <a:ext cx="179093" cy="1316756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8"/>
          <p:cNvSpPr txBox="1">
            <a:spLocks noGrp="1"/>
          </p:cNvSpPr>
          <p:nvPr>
            <p:ph type="subTitle" idx="1"/>
          </p:nvPr>
        </p:nvSpPr>
        <p:spPr>
          <a:xfrm>
            <a:off x="241100" y="1942800"/>
            <a:ext cx="6273900" cy="18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Times New Roman"/>
                <a:ea typeface="Times New Roman"/>
                <a:cs typeface="Times New Roman"/>
                <a:sym typeface="Times New Roman"/>
              </a:rPr>
              <a:t>Apps using phone camera for object recognition</a:t>
            </a:r>
            <a:endParaRPr sz="2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 b="1" dirty="0">
                <a:latin typeface="Times New Roman"/>
                <a:ea typeface="Times New Roman"/>
                <a:cs typeface="Times New Roman"/>
                <a:sym typeface="Times New Roman"/>
              </a:rPr>
              <a:t>Vision</a:t>
            </a:r>
            <a:endParaRPr sz="2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 b="1" dirty="0">
                <a:latin typeface="Times New Roman"/>
                <a:ea typeface="Times New Roman"/>
                <a:cs typeface="Times New Roman"/>
                <a:sym typeface="Times New Roman"/>
              </a:rPr>
              <a:t>TapTapSee</a:t>
            </a:r>
            <a:endParaRPr sz="2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●"/>
            </a:pPr>
            <a:r>
              <a:rPr lang="en" sz="2300" b="1" dirty="0">
                <a:latin typeface="Times New Roman"/>
                <a:ea typeface="Times New Roman"/>
                <a:cs typeface="Times New Roman"/>
                <a:sym typeface="Times New Roman"/>
              </a:rPr>
              <a:t>Lookout by Google</a:t>
            </a:r>
            <a:endParaRPr sz="2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6" name="Google Shape;416;p38"/>
          <p:cNvGrpSpPr/>
          <p:nvPr/>
        </p:nvGrpSpPr>
        <p:grpSpPr>
          <a:xfrm rot="-9711655">
            <a:off x="6553521" y="755819"/>
            <a:ext cx="1670816" cy="1582334"/>
            <a:chOff x="2956625" y="695323"/>
            <a:chExt cx="1049357" cy="993667"/>
          </a:xfrm>
        </p:grpSpPr>
        <p:sp>
          <p:nvSpPr>
            <p:cNvPr id="417" name="Google Shape;417;p38"/>
            <p:cNvSpPr/>
            <p:nvPr/>
          </p:nvSpPr>
          <p:spPr>
            <a:xfrm>
              <a:off x="2962187" y="1103486"/>
              <a:ext cx="972341" cy="528289"/>
            </a:xfrm>
            <a:custGeom>
              <a:avLst/>
              <a:gdLst/>
              <a:ahLst/>
              <a:cxnLst/>
              <a:rect l="l" t="t" r="r" b="b"/>
              <a:pathLst>
                <a:path w="26399" h="14343" extrusionOk="0">
                  <a:moveTo>
                    <a:pt x="16147" y="11874"/>
                  </a:moveTo>
                  <a:cubicBezTo>
                    <a:pt x="15391" y="12180"/>
                    <a:pt x="14612" y="12465"/>
                    <a:pt x="13819" y="12725"/>
                  </a:cubicBezTo>
                  <a:cubicBezTo>
                    <a:pt x="10489" y="13814"/>
                    <a:pt x="7284" y="14342"/>
                    <a:pt x="4794" y="14210"/>
                  </a:cubicBezTo>
                  <a:cubicBezTo>
                    <a:pt x="1986" y="14062"/>
                    <a:pt x="340" y="13078"/>
                    <a:pt x="157" y="11442"/>
                  </a:cubicBezTo>
                  <a:cubicBezTo>
                    <a:pt x="1" y="10041"/>
                    <a:pt x="922" y="8430"/>
                    <a:pt x="2823" y="6778"/>
                  </a:cubicBezTo>
                  <a:cubicBezTo>
                    <a:pt x="5129" y="4774"/>
                    <a:pt x="8684" y="2894"/>
                    <a:pt x="12579" y="1619"/>
                  </a:cubicBezTo>
                  <a:cubicBezTo>
                    <a:pt x="15910" y="528"/>
                    <a:pt x="19114" y="0"/>
                    <a:pt x="21605" y="133"/>
                  </a:cubicBezTo>
                  <a:cubicBezTo>
                    <a:pt x="24413" y="282"/>
                    <a:pt x="26059" y="1265"/>
                    <a:pt x="26242" y="2901"/>
                  </a:cubicBezTo>
                  <a:cubicBezTo>
                    <a:pt x="26398" y="4301"/>
                    <a:pt x="25477" y="5914"/>
                    <a:pt x="23576" y="7565"/>
                  </a:cubicBezTo>
                  <a:cubicBezTo>
                    <a:pt x="21740" y="9161"/>
                    <a:pt x="19109" y="10679"/>
                    <a:pt x="16147" y="11874"/>
                  </a:cubicBezTo>
                  <a:close/>
                  <a:moveTo>
                    <a:pt x="3242" y="7194"/>
                  </a:moveTo>
                  <a:cubicBezTo>
                    <a:pt x="1564" y="8652"/>
                    <a:pt x="747" y="10039"/>
                    <a:pt x="877" y="11206"/>
                  </a:cubicBezTo>
                  <a:cubicBezTo>
                    <a:pt x="1031" y="12585"/>
                    <a:pt x="2504" y="13418"/>
                    <a:pt x="5025" y="13552"/>
                  </a:cubicBezTo>
                  <a:cubicBezTo>
                    <a:pt x="7421" y="13680"/>
                    <a:pt x="10520" y="13166"/>
                    <a:pt x="13751" y="12109"/>
                  </a:cubicBezTo>
                  <a:cubicBezTo>
                    <a:pt x="17523" y="10873"/>
                    <a:pt x="20950" y="9067"/>
                    <a:pt x="23157" y="7150"/>
                  </a:cubicBezTo>
                  <a:cubicBezTo>
                    <a:pt x="24835" y="5692"/>
                    <a:pt x="25652" y="4305"/>
                    <a:pt x="25522" y="3137"/>
                  </a:cubicBezTo>
                  <a:cubicBezTo>
                    <a:pt x="25368" y="1758"/>
                    <a:pt x="23895" y="925"/>
                    <a:pt x="21374" y="792"/>
                  </a:cubicBezTo>
                  <a:cubicBezTo>
                    <a:pt x="18978" y="664"/>
                    <a:pt x="15880" y="1177"/>
                    <a:pt x="12648" y="2235"/>
                  </a:cubicBezTo>
                  <a:cubicBezTo>
                    <a:pt x="8876" y="3470"/>
                    <a:pt x="5449" y="5277"/>
                    <a:pt x="3242" y="719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2975777" y="903677"/>
              <a:ext cx="1030205" cy="472303"/>
            </a:xfrm>
            <a:custGeom>
              <a:avLst/>
              <a:gdLst/>
              <a:ahLst/>
              <a:cxnLst/>
              <a:rect l="l" t="t" r="r" b="b"/>
              <a:pathLst>
                <a:path w="27970" h="12823" extrusionOk="0">
                  <a:moveTo>
                    <a:pt x="13849" y="12001"/>
                  </a:moveTo>
                  <a:cubicBezTo>
                    <a:pt x="13050" y="11838"/>
                    <a:pt x="12243" y="11645"/>
                    <a:pt x="11439" y="11426"/>
                  </a:cubicBezTo>
                  <a:cubicBezTo>
                    <a:pt x="8061" y="10497"/>
                    <a:pt x="5097" y="9169"/>
                    <a:pt x="3091" y="7685"/>
                  </a:cubicBezTo>
                  <a:cubicBezTo>
                    <a:pt x="833" y="6012"/>
                    <a:pt x="1" y="4284"/>
                    <a:pt x="752" y="2818"/>
                  </a:cubicBezTo>
                  <a:cubicBezTo>
                    <a:pt x="1394" y="1564"/>
                    <a:pt x="3052" y="727"/>
                    <a:pt x="5548" y="398"/>
                  </a:cubicBezTo>
                  <a:cubicBezTo>
                    <a:pt x="8576" y="0"/>
                    <a:pt x="12580" y="394"/>
                    <a:pt x="16532" y="1479"/>
                  </a:cubicBezTo>
                  <a:cubicBezTo>
                    <a:pt x="19911" y="2407"/>
                    <a:pt x="22876" y="3735"/>
                    <a:pt x="24879" y="5219"/>
                  </a:cubicBezTo>
                  <a:cubicBezTo>
                    <a:pt x="27139" y="6892"/>
                    <a:pt x="27969" y="8622"/>
                    <a:pt x="27219" y="10087"/>
                  </a:cubicBezTo>
                  <a:cubicBezTo>
                    <a:pt x="26577" y="11340"/>
                    <a:pt x="24919" y="12177"/>
                    <a:pt x="22422" y="12506"/>
                  </a:cubicBezTo>
                  <a:cubicBezTo>
                    <a:pt x="20011" y="12822"/>
                    <a:pt x="16980" y="12637"/>
                    <a:pt x="13849" y="12001"/>
                  </a:cubicBezTo>
                  <a:close/>
                  <a:moveTo>
                    <a:pt x="5669" y="976"/>
                  </a:moveTo>
                  <a:cubicBezTo>
                    <a:pt x="3465" y="1267"/>
                    <a:pt x="2018" y="1972"/>
                    <a:pt x="1483" y="3018"/>
                  </a:cubicBezTo>
                  <a:cubicBezTo>
                    <a:pt x="850" y="4253"/>
                    <a:pt x="1620" y="5760"/>
                    <a:pt x="3648" y="7263"/>
                  </a:cubicBezTo>
                  <a:cubicBezTo>
                    <a:pt x="5577" y="8691"/>
                    <a:pt x="8444" y="9974"/>
                    <a:pt x="11722" y="10873"/>
                  </a:cubicBezTo>
                  <a:cubicBezTo>
                    <a:pt x="15549" y="11924"/>
                    <a:pt x="19406" y="12308"/>
                    <a:pt x="22302" y="11926"/>
                  </a:cubicBezTo>
                  <a:cubicBezTo>
                    <a:pt x="24505" y="11636"/>
                    <a:pt x="25954" y="10931"/>
                    <a:pt x="26489" y="9885"/>
                  </a:cubicBezTo>
                  <a:cubicBezTo>
                    <a:pt x="27121" y="8650"/>
                    <a:pt x="26352" y="7142"/>
                    <a:pt x="24323" y="5640"/>
                  </a:cubicBezTo>
                  <a:cubicBezTo>
                    <a:pt x="22395" y="4213"/>
                    <a:pt x="19527" y="2930"/>
                    <a:pt x="16249" y="2030"/>
                  </a:cubicBezTo>
                  <a:cubicBezTo>
                    <a:pt x="12421" y="979"/>
                    <a:pt x="8566" y="595"/>
                    <a:pt x="5669" y="97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443020" y="695323"/>
              <a:ext cx="369835" cy="993667"/>
            </a:xfrm>
            <a:custGeom>
              <a:avLst/>
              <a:gdLst/>
              <a:ahLst/>
              <a:cxnLst/>
              <a:rect l="l" t="t" r="r" b="b"/>
              <a:pathLst>
                <a:path w="10041" h="26978" extrusionOk="0">
                  <a:moveTo>
                    <a:pt x="6969" y="1"/>
                  </a:moveTo>
                  <a:lnTo>
                    <a:pt x="0" y="18820"/>
                  </a:lnTo>
                  <a:lnTo>
                    <a:pt x="10040" y="26978"/>
                  </a:lnTo>
                  <a:lnTo>
                    <a:pt x="6969" y="1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2956625" y="695323"/>
              <a:ext cx="743133" cy="693188"/>
            </a:xfrm>
            <a:custGeom>
              <a:avLst/>
              <a:gdLst/>
              <a:ahLst/>
              <a:cxnLst/>
              <a:rect l="l" t="t" r="r" b="b"/>
              <a:pathLst>
                <a:path w="20176" h="18820" extrusionOk="0">
                  <a:moveTo>
                    <a:pt x="20175" y="1"/>
                  </a:moveTo>
                  <a:lnTo>
                    <a:pt x="13206" y="18820"/>
                  </a:lnTo>
                  <a:lnTo>
                    <a:pt x="1" y="183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956625" y="1370917"/>
              <a:ext cx="856245" cy="318049"/>
            </a:xfrm>
            <a:custGeom>
              <a:avLst/>
              <a:gdLst/>
              <a:ahLst/>
              <a:cxnLst/>
              <a:rect l="l" t="t" r="r" b="b"/>
              <a:pathLst>
                <a:path w="23247" h="8635" extrusionOk="0">
                  <a:moveTo>
                    <a:pt x="1" y="1"/>
                  </a:moveTo>
                  <a:lnTo>
                    <a:pt x="13206" y="477"/>
                  </a:lnTo>
                  <a:lnTo>
                    <a:pt x="23246" y="8635"/>
                  </a:lnTo>
                  <a:lnTo>
                    <a:pt x="10273" y="861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334994" y="1388485"/>
              <a:ext cx="477865" cy="300480"/>
            </a:xfrm>
            <a:custGeom>
              <a:avLst/>
              <a:gdLst/>
              <a:ahLst/>
              <a:cxnLst/>
              <a:rect l="l" t="t" r="r" b="b"/>
              <a:pathLst>
                <a:path w="12974" h="8158" extrusionOk="0">
                  <a:moveTo>
                    <a:pt x="2933" y="0"/>
                  </a:moveTo>
                  <a:lnTo>
                    <a:pt x="0" y="8140"/>
                  </a:lnTo>
                  <a:lnTo>
                    <a:pt x="12973" y="8158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334994" y="695323"/>
              <a:ext cx="477865" cy="993667"/>
            </a:xfrm>
            <a:custGeom>
              <a:avLst/>
              <a:gdLst/>
              <a:ahLst/>
              <a:cxnLst/>
              <a:rect l="l" t="t" r="r" b="b"/>
              <a:pathLst>
                <a:path w="12974" h="26978" extrusionOk="0">
                  <a:moveTo>
                    <a:pt x="9902" y="1"/>
                  </a:moveTo>
                  <a:lnTo>
                    <a:pt x="2933" y="18820"/>
                  </a:lnTo>
                  <a:lnTo>
                    <a:pt x="0" y="26960"/>
                  </a:lnTo>
                  <a:lnTo>
                    <a:pt x="12973" y="2697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069366" y="845704"/>
              <a:ext cx="381474" cy="247662"/>
            </a:xfrm>
            <a:custGeom>
              <a:avLst/>
              <a:gdLst/>
              <a:ahLst/>
              <a:cxnLst/>
              <a:rect l="l" t="t" r="r" b="b"/>
              <a:pathLst>
                <a:path w="10357" h="6724" extrusionOk="0">
                  <a:moveTo>
                    <a:pt x="10357" y="0"/>
                  </a:moveTo>
                  <a:lnTo>
                    <a:pt x="6242" y="5135"/>
                  </a:lnTo>
                  <a:lnTo>
                    <a:pt x="0" y="6723"/>
                  </a:lnTo>
                  <a:lnTo>
                    <a:pt x="3862" y="154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3299267" y="845704"/>
              <a:ext cx="177127" cy="372450"/>
            </a:xfrm>
            <a:custGeom>
              <a:avLst/>
              <a:gdLst/>
              <a:ahLst/>
              <a:cxnLst/>
              <a:rect l="l" t="t" r="r" b="b"/>
              <a:pathLst>
                <a:path w="4809" h="10112" extrusionOk="0">
                  <a:moveTo>
                    <a:pt x="4809" y="7013"/>
                  </a:moveTo>
                  <a:lnTo>
                    <a:pt x="4115" y="0"/>
                  </a:lnTo>
                  <a:lnTo>
                    <a:pt x="0" y="5135"/>
                  </a:lnTo>
                  <a:lnTo>
                    <a:pt x="3305" y="1011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3164207" y="902572"/>
              <a:ext cx="135102" cy="132302"/>
            </a:xfrm>
            <a:custGeom>
              <a:avLst/>
              <a:gdLst/>
              <a:ahLst/>
              <a:cxnLst/>
              <a:rect l="l" t="t" r="r" b="b"/>
              <a:pathLst>
                <a:path w="3668" h="3592" extrusionOk="0">
                  <a:moveTo>
                    <a:pt x="3667" y="3591"/>
                  </a:moveTo>
                  <a:lnTo>
                    <a:pt x="1287" y="0"/>
                  </a:lnTo>
                  <a:lnTo>
                    <a:pt x="0" y="1726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3862" y="0"/>
                  </a:moveTo>
                  <a:lnTo>
                    <a:pt x="2575" y="1726"/>
                  </a:lnTo>
                  <a:lnTo>
                    <a:pt x="0" y="5179"/>
                  </a:lnTo>
                  <a:lnTo>
                    <a:pt x="6242" y="3591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3069366" y="902572"/>
              <a:ext cx="229945" cy="190792"/>
            </a:xfrm>
            <a:custGeom>
              <a:avLst/>
              <a:gdLst/>
              <a:ahLst/>
              <a:cxnLst/>
              <a:rect l="l" t="t" r="r" b="b"/>
              <a:pathLst>
                <a:path w="6243" h="5180" extrusionOk="0">
                  <a:moveTo>
                    <a:pt x="6242" y="3591"/>
                  </a:moveTo>
                  <a:lnTo>
                    <a:pt x="3862" y="0"/>
                  </a:lnTo>
                  <a:lnTo>
                    <a:pt x="2575" y="1726"/>
                  </a:lnTo>
                  <a:lnTo>
                    <a:pt x="0" y="51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solidFill>
              <a:srgbClr val="990C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3069366" y="1034832"/>
              <a:ext cx="351640" cy="188288"/>
            </a:xfrm>
            <a:custGeom>
              <a:avLst/>
              <a:gdLst/>
              <a:ahLst/>
              <a:cxnLst/>
              <a:rect l="l" t="t" r="r" b="b"/>
              <a:pathLst>
                <a:path w="9547" h="5112" extrusionOk="0">
                  <a:moveTo>
                    <a:pt x="9547" y="4977"/>
                  </a:moveTo>
                  <a:lnTo>
                    <a:pt x="6242" y="0"/>
                  </a:lnTo>
                  <a:lnTo>
                    <a:pt x="0" y="1588"/>
                  </a:lnTo>
                  <a:lnTo>
                    <a:pt x="5846" y="4982"/>
                  </a:lnTo>
                  <a:lnTo>
                    <a:pt x="6070" y="51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2978171" y="1013470"/>
              <a:ext cx="999045" cy="362505"/>
            </a:xfrm>
            <a:custGeom>
              <a:avLst/>
              <a:gdLst/>
              <a:ahLst/>
              <a:cxnLst/>
              <a:rect l="l" t="t" r="r" b="b"/>
              <a:pathLst>
                <a:path w="27124" h="9842" extrusionOk="0">
                  <a:moveTo>
                    <a:pt x="26503" y="6727"/>
                  </a:moveTo>
                  <a:cubicBezTo>
                    <a:pt x="26479" y="6787"/>
                    <a:pt x="26453" y="6846"/>
                    <a:pt x="26424" y="6905"/>
                  </a:cubicBezTo>
                  <a:cubicBezTo>
                    <a:pt x="25889" y="7950"/>
                    <a:pt x="24440" y="8656"/>
                    <a:pt x="22237" y="8946"/>
                  </a:cubicBezTo>
                  <a:cubicBezTo>
                    <a:pt x="19341" y="9327"/>
                    <a:pt x="15484" y="8944"/>
                    <a:pt x="11657" y="7892"/>
                  </a:cubicBezTo>
                  <a:cubicBezTo>
                    <a:pt x="8379" y="6993"/>
                    <a:pt x="5512" y="5710"/>
                    <a:pt x="3583" y="4283"/>
                  </a:cubicBezTo>
                  <a:cubicBezTo>
                    <a:pt x="1777" y="2945"/>
                    <a:pt x="970" y="1604"/>
                    <a:pt x="1260" y="455"/>
                  </a:cubicBezTo>
                  <a:lnTo>
                    <a:pt x="610" y="0"/>
                  </a:lnTo>
                  <a:cubicBezTo>
                    <a:pt x="0" y="1431"/>
                    <a:pt x="852" y="3093"/>
                    <a:pt x="3026" y="4704"/>
                  </a:cubicBezTo>
                  <a:cubicBezTo>
                    <a:pt x="5031" y="6188"/>
                    <a:pt x="7996" y="7516"/>
                    <a:pt x="11374" y="8445"/>
                  </a:cubicBezTo>
                  <a:cubicBezTo>
                    <a:pt x="12178" y="8666"/>
                    <a:pt x="12985" y="8858"/>
                    <a:pt x="13784" y="9020"/>
                  </a:cubicBezTo>
                  <a:cubicBezTo>
                    <a:pt x="16915" y="9656"/>
                    <a:pt x="19946" y="9841"/>
                    <a:pt x="22357" y="9524"/>
                  </a:cubicBezTo>
                  <a:cubicBezTo>
                    <a:pt x="24817" y="9201"/>
                    <a:pt x="26462" y="8382"/>
                    <a:pt x="27123" y="7159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968927" y="1211917"/>
              <a:ext cx="964496" cy="419854"/>
            </a:xfrm>
            <a:custGeom>
              <a:avLst/>
              <a:gdLst/>
              <a:ahLst/>
              <a:cxnLst/>
              <a:rect l="l" t="t" r="r" b="b"/>
              <a:pathLst>
                <a:path w="26186" h="11399" extrusionOk="0">
                  <a:moveTo>
                    <a:pt x="25308" y="1"/>
                  </a:moveTo>
                  <a:cubicBezTo>
                    <a:pt x="25320" y="64"/>
                    <a:pt x="25332" y="127"/>
                    <a:pt x="25339" y="193"/>
                  </a:cubicBezTo>
                  <a:cubicBezTo>
                    <a:pt x="25469" y="1361"/>
                    <a:pt x="24652" y="2748"/>
                    <a:pt x="22974" y="4206"/>
                  </a:cubicBezTo>
                  <a:cubicBezTo>
                    <a:pt x="20769" y="6123"/>
                    <a:pt x="17340" y="7929"/>
                    <a:pt x="13568" y="9165"/>
                  </a:cubicBezTo>
                  <a:cubicBezTo>
                    <a:pt x="10337" y="10222"/>
                    <a:pt x="7238" y="10736"/>
                    <a:pt x="4842" y="10608"/>
                  </a:cubicBezTo>
                  <a:cubicBezTo>
                    <a:pt x="2598" y="10489"/>
                    <a:pt x="1186" y="9816"/>
                    <a:pt x="793" y="8697"/>
                  </a:cubicBezTo>
                  <a:lnTo>
                    <a:pt x="0" y="8677"/>
                  </a:lnTo>
                  <a:cubicBezTo>
                    <a:pt x="281" y="10206"/>
                    <a:pt x="1908" y="11123"/>
                    <a:pt x="4611" y="11266"/>
                  </a:cubicBezTo>
                  <a:cubicBezTo>
                    <a:pt x="7101" y="11398"/>
                    <a:pt x="10306" y="10870"/>
                    <a:pt x="13636" y="9781"/>
                  </a:cubicBezTo>
                  <a:cubicBezTo>
                    <a:pt x="14429" y="9522"/>
                    <a:pt x="15208" y="9236"/>
                    <a:pt x="15964" y="8930"/>
                  </a:cubicBezTo>
                  <a:cubicBezTo>
                    <a:pt x="18926" y="7735"/>
                    <a:pt x="21557" y="6217"/>
                    <a:pt x="23393" y="4621"/>
                  </a:cubicBezTo>
                  <a:cubicBezTo>
                    <a:pt x="25266" y="2994"/>
                    <a:pt x="26186" y="1404"/>
                    <a:pt x="26062" y="19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38"/>
          <p:cNvGrpSpPr/>
          <p:nvPr/>
        </p:nvGrpSpPr>
        <p:grpSpPr>
          <a:xfrm rot="7394623">
            <a:off x="844044" y="573853"/>
            <a:ext cx="524325" cy="608063"/>
            <a:chOff x="5320111" y="1881293"/>
            <a:chExt cx="470512" cy="545615"/>
          </a:xfrm>
        </p:grpSpPr>
        <p:sp>
          <p:nvSpPr>
            <p:cNvPr id="434" name="Google Shape;434;p3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8"/>
          <p:cNvGrpSpPr/>
          <p:nvPr/>
        </p:nvGrpSpPr>
        <p:grpSpPr>
          <a:xfrm rot="268623">
            <a:off x="1415388" y="745758"/>
            <a:ext cx="432780" cy="501915"/>
            <a:chOff x="5320111" y="1881293"/>
            <a:chExt cx="470512" cy="545615"/>
          </a:xfrm>
        </p:grpSpPr>
        <p:sp>
          <p:nvSpPr>
            <p:cNvPr id="438" name="Google Shape;438;p38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8"/>
          <p:cNvSpPr/>
          <p:nvPr/>
        </p:nvSpPr>
        <p:spPr>
          <a:xfrm>
            <a:off x="3220771" y="118920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3531208" y="980166"/>
            <a:ext cx="283626" cy="283651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8"/>
          <p:cNvGrpSpPr/>
          <p:nvPr/>
        </p:nvGrpSpPr>
        <p:grpSpPr>
          <a:xfrm>
            <a:off x="7709431" y="4313787"/>
            <a:ext cx="310599" cy="294704"/>
            <a:chOff x="2327131" y="3148937"/>
            <a:chExt cx="310599" cy="294704"/>
          </a:xfrm>
        </p:grpSpPr>
        <p:sp>
          <p:nvSpPr>
            <p:cNvPr id="444" name="Google Shape;444;p38"/>
            <p:cNvSpPr/>
            <p:nvPr/>
          </p:nvSpPr>
          <p:spPr>
            <a:xfrm>
              <a:off x="2374165" y="3148937"/>
              <a:ext cx="263565" cy="242106"/>
            </a:xfrm>
            <a:custGeom>
              <a:avLst/>
              <a:gdLst/>
              <a:ahLst/>
              <a:cxnLst/>
              <a:rect l="l" t="t" r="r" b="b"/>
              <a:pathLst>
                <a:path w="6915" h="6352" extrusionOk="0">
                  <a:moveTo>
                    <a:pt x="0" y="838"/>
                  </a:moveTo>
                  <a:lnTo>
                    <a:pt x="749" y="1"/>
                  </a:lnTo>
                  <a:lnTo>
                    <a:pt x="6914" y="5515"/>
                  </a:lnTo>
                  <a:lnTo>
                    <a:pt x="6165" y="635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2327131" y="3201458"/>
              <a:ext cx="263603" cy="242183"/>
            </a:xfrm>
            <a:custGeom>
              <a:avLst/>
              <a:gdLst/>
              <a:ahLst/>
              <a:cxnLst/>
              <a:rect l="l" t="t" r="r" b="b"/>
              <a:pathLst>
                <a:path w="6916" h="6354" extrusionOk="0">
                  <a:moveTo>
                    <a:pt x="1" y="839"/>
                  </a:moveTo>
                  <a:lnTo>
                    <a:pt x="750" y="1"/>
                  </a:lnTo>
                  <a:lnTo>
                    <a:pt x="6916" y="5516"/>
                  </a:lnTo>
                  <a:lnTo>
                    <a:pt x="6167" y="635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8154512" y="3986996"/>
            <a:ext cx="274389" cy="287882"/>
            <a:chOff x="2772212" y="2822146"/>
            <a:chExt cx="274389" cy="287882"/>
          </a:xfrm>
        </p:grpSpPr>
        <p:sp>
          <p:nvSpPr>
            <p:cNvPr id="447" name="Google Shape;447;p38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" name="Google Shape;449;p38"/>
          <p:cNvSpPr txBox="1">
            <a:spLocks noGrp="1"/>
          </p:cNvSpPr>
          <p:nvPr>
            <p:ph type="title"/>
          </p:nvPr>
        </p:nvSpPr>
        <p:spPr>
          <a:xfrm>
            <a:off x="0" y="405400"/>
            <a:ext cx="91440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Competitor’s solution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864" y="1427462"/>
            <a:ext cx="1366865" cy="13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 r="1671" b="1941"/>
          <a:stretch/>
        </p:blipFill>
        <p:spPr>
          <a:xfrm>
            <a:off x="5897862" y="2982430"/>
            <a:ext cx="1376804" cy="13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211" y="2982430"/>
            <a:ext cx="1399776" cy="13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9000">
              <a:schemeClr val="lt1"/>
            </a:gs>
            <a:gs pos="100000">
              <a:schemeClr val="accent6"/>
            </a:gs>
          </a:gsLst>
          <a:lin ang="8100019" scaled="0"/>
        </a:gra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1894241" y="3885517"/>
            <a:ext cx="25947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EASY USAGE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9"/>
          <p:cNvSpPr txBox="1">
            <a:spLocks noGrp="1"/>
          </p:cNvSpPr>
          <p:nvPr>
            <p:ph type="title" idx="2"/>
          </p:nvPr>
        </p:nvSpPr>
        <p:spPr>
          <a:xfrm>
            <a:off x="4460828" y="1977313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39"/>
          <p:cNvSpPr txBox="1">
            <a:spLocks noGrp="1"/>
          </p:cNvSpPr>
          <p:nvPr>
            <p:ph type="title" idx="4"/>
          </p:nvPr>
        </p:nvSpPr>
        <p:spPr>
          <a:xfrm>
            <a:off x="1048116" y="3891850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9"/>
          <p:cNvSpPr txBox="1">
            <a:spLocks noGrp="1"/>
          </p:cNvSpPr>
          <p:nvPr>
            <p:ph type="title" idx="6"/>
          </p:nvPr>
        </p:nvSpPr>
        <p:spPr>
          <a:xfrm>
            <a:off x="5376800" y="3881838"/>
            <a:ext cx="3135300" cy="5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ONE HAND FREE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39"/>
          <p:cNvSpPr txBox="1">
            <a:spLocks noGrp="1"/>
          </p:cNvSpPr>
          <p:nvPr>
            <p:ph type="title" idx="7"/>
          </p:nvPr>
        </p:nvSpPr>
        <p:spPr>
          <a:xfrm>
            <a:off x="4559591" y="3932388"/>
            <a:ext cx="817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39"/>
          <p:cNvSpPr txBox="1">
            <a:spLocks noGrp="1"/>
          </p:cNvSpPr>
          <p:nvPr>
            <p:ph type="title" idx="15"/>
          </p:nvPr>
        </p:nvSpPr>
        <p:spPr>
          <a:xfrm>
            <a:off x="3982775" y="163575"/>
            <a:ext cx="5161200" cy="10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How are we different?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3" name="Google Shape;463;p39"/>
          <p:cNvGrpSpPr/>
          <p:nvPr/>
        </p:nvGrpSpPr>
        <p:grpSpPr>
          <a:xfrm>
            <a:off x="8539831" y="3934914"/>
            <a:ext cx="166385" cy="701016"/>
            <a:chOff x="8668080" y="2328029"/>
            <a:chExt cx="127488" cy="537136"/>
          </a:xfrm>
        </p:grpSpPr>
        <p:sp>
          <p:nvSpPr>
            <p:cNvPr id="464" name="Google Shape;464;p39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631906" y="532914"/>
            <a:ext cx="166385" cy="701016"/>
            <a:chOff x="8668080" y="2328029"/>
            <a:chExt cx="127488" cy="537136"/>
          </a:xfrm>
        </p:grpSpPr>
        <p:sp>
          <p:nvSpPr>
            <p:cNvPr id="477" name="Google Shape;477;p39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9"/>
          <p:cNvGrpSpPr/>
          <p:nvPr/>
        </p:nvGrpSpPr>
        <p:grpSpPr>
          <a:xfrm flipH="1">
            <a:off x="327786" y="4335693"/>
            <a:ext cx="470512" cy="545615"/>
            <a:chOff x="6030486" y="487493"/>
            <a:chExt cx="470512" cy="545615"/>
          </a:xfrm>
        </p:grpSpPr>
        <p:sp>
          <p:nvSpPr>
            <p:cNvPr id="490" name="Google Shape;490;p39"/>
            <p:cNvSpPr/>
            <p:nvPr/>
          </p:nvSpPr>
          <p:spPr>
            <a:xfrm>
              <a:off x="6297437" y="4874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30486" y="4874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6030486" y="8596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9"/>
          <p:cNvSpPr/>
          <p:nvPr/>
        </p:nvSpPr>
        <p:spPr>
          <a:xfrm>
            <a:off x="8564628" y="1441496"/>
            <a:ext cx="376044" cy="376044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9"/>
          <p:cNvSpPr/>
          <p:nvPr/>
        </p:nvSpPr>
        <p:spPr>
          <a:xfrm>
            <a:off x="441272" y="4109427"/>
            <a:ext cx="123080" cy="123080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8512112" y="1017721"/>
            <a:ext cx="221829" cy="240887"/>
          </a:xfrm>
          <a:custGeom>
            <a:avLst/>
            <a:gdLst/>
            <a:ahLst/>
            <a:cxnLst/>
            <a:rect l="l" t="t" r="r" b="b"/>
            <a:pathLst>
              <a:path w="5820" h="6320" extrusionOk="0">
                <a:moveTo>
                  <a:pt x="0" y="5570"/>
                </a:moveTo>
                <a:lnTo>
                  <a:pt x="4982" y="0"/>
                </a:lnTo>
                <a:lnTo>
                  <a:pt x="5820" y="749"/>
                </a:lnTo>
                <a:lnTo>
                  <a:pt x="838" y="63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>
            <a:off x="4091159" y="163566"/>
            <a:ext cx="221867" cy="240887"/>
          </a:xfrm>
          <a:custGeom>
            <a:avLst/>
            <a:gdLst/>
            <a:ahLst/>
            <a:cxnLst/>
            <a:rect l="l" t="t" r="r" b="b"/>
            <a:pathLst>
              <a:path w="5821" h="6320" extrusionOk="0">
                <a:moveTo>
                  <a:pt x="1" y="5571"/>
                </a:moveTo>
                <a:lnTo>
                  <a:pt x="4984" y="1"/>
                </a:lnTo>
                <a:lnTo>
                  <a:pt x="5820" y="750"/>
                </a:lnTo>
                <a:lnTo>
                  <a:pt x="838" y="63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7" name="Google Shape;4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38" y="384838"/>
            <a:ext cx="3575625" cy="2979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p39"/>
          <p:cNvCxnSpPr/>
          <p:nvPr/>
        </p:nvCxnSpPr>
        <p:spPr>
          <a:xfrm>
            <a:off x="4004000" y="1177463"/>
            <a:ext cx="3831600" cy="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9"/>
          <p:cNvSpPr txBox="1">
            <a:spLocks noGrp="1"/>
          </p:cNvSpPr>
          <p:nvPr>
            <p:ph type="title" idx="3"/>
          </p:nvPr>
        </p:nvSpPr>
        <p:spPr>
          <a:xfrm>
            <a:off x="5395175" y="1665175"/>
            <a:ext cx="2336400" cy="11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DETACHABLE CAMERA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>
            <a:spLocks noGrp="1"/>
          </p:cNvSpPr>
          <p:nvPr>
            <p:ph type="title"/>
          </p:nvPr>
        </p:nvSpPr>
        <p:spPr>
          <a:xfrm>
            <a:off x="-128100" y="1879851"/>
            <a:ext cx="2792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COCO SSD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0"/>
          <p:cNvSpPr txBox="1">
            <a:spLocks noGrp="1"/>
          </p:cNvSpPr>
          <p:nvPr>
            <p:ph type="title" idx="2"/>
          </p:nvPr>
        </p:nvSpPr>
        <p:spPr>
          <a:xfrm>
            <a:off x="2646752" y="2629024"/>
            <a:ext cx="21360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SpeechSynthesis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0"/>
          <p:cNvSpPr txBox="1">
            <a:spLocks noGrp="1"/>
          </p:cNvSpPr>
          <p:nvPr>
            <p:ph type="title" idx="4"/>
          </p:nvPr>
        </p:nvSpPr>
        <p:spPr>
          <a:xfrm>
            <a:off x="5086281" y="1876045"/>
            <a:ext cx="20115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TensorFlow.js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7" name="Google Shape;507;p40"/>
          <p:cNvCxnSpPr/>
          <p:nvPr/>
        </p:nvCxnSpPr>
        <p:spPr>
          <a:xfrm>
            <a:off x="5289562" y="2335306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40"/>
          <p:cNvCxnSpPr/>
          <p:nvPr/>
        </p:nvCxnSpPr>
        <p:spPr>
          <a:xfrm>
            <a:off x="2850033" y="3122219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40"/>
          <p:cNvCxnSpPr/>
          <p:nvPr/>
        </p:nvCxnSpPr>
        <p:spPr>
          <a:xfrm>
            <a:off x="465729" y="2334194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0" name="Google Shape;510;p40"/>
          <p:cNvGrpSpPr/>
          <p:nvPr/>
        </p:nvGrpSpPr>
        <p:grpSpPr>
          <a:xfrm rot="9129220">
            <a:off x="100177" y="78290"/>
            <a:ext cx="470510" cy="545613"/>
            <a:chOff x="5320111" y="1881293"/>
            <a:chExt cx="470512" cy="545615"/>
          </a:xfrm>
        </p:grpSpPr>
        <p:sp>
          <p:nvSpPr>
            <p:cNvPr id="511" name="Google Shape;511;p40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40"/>
          <p:cNvSpPr/>
          <p:nvPr/>
        </p:nvSpPr>
        <p:spPr>
          <a:xfrm>
            <a:off x="388271" y="4570253"/>
            <a:ext cx="208877" cy="208877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198504" y="4143221"/>
            <a:ext cx="314071" cy="314071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8733212" y="207158"/>
            <a:ext cx="274389" cy="287882"/>
            <a:chOff x="2772212" y="2822146"/>
            <a:chExt cx="274389" cy="287882"/>
          </a:xfrm>
        </p:grpSpPr>
        <p:sp>
          <p:nvSpPr>
            <p:cNvPr id="517" name="Google Shape;517;p40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/>
          <p:nvPr/>
        </p:nvSpPr>
        <p:spPr>
          <a:xfrm>
            <a:off x="8484994" y="28890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40"/>
          <p:cNvGrpSpPr/>
          <p:nvPr/>
        </p:nvGrpSpPr>
        <p:grpSpPr>
          <a:xfrm>
            <a:off x="568267" y="593499"/>
            <a:ext cx="200951" cy="162552"/>
            <a:chOff x="5095817" y="961574"/>
            <a:chExt cx="200951" cy="162552"/>
          </a:xfrm>
        </p:grpSpPr>
        <p:sp>
          <p:nvSpPr>
            <p:cNvPr id="521" name="Google Shape;521;p40"/>
            <p:cNvSpPr/>
            <p:nvPr/>
          </p:nvSpPr>
          <p:spPr>
            <a:xfrm>
              <a:off x="5095817" y="961574"/>
              <a:ext cx="131495" cy="161965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5095817" y="1055844"/>
              <a:ext cx="200951" cy="6828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213250" y="961574"/>
              <a:ext cx="83515" cy="162552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40"/>
          <p:cNvGrpSpPr/>
          <p:nvPr/>
        </p:nvGrpSpPr>
        <p:grpSpPr>
          <a:xfrm rot="-5400000">
            <a:off x="7995206" y="4271064"/>
            <a:ext cx="166385" cy="701016"/>
            <a:chOff x="8668080" y="2328029"/>
            <a:chExt cx="127488" cy="537136"/>
          </a:xfrm>
        </p:grpSpPr>
        <p:sp>
          <p:nvSpPr>
            <p:cNvPr id="525" name="Google Shape;525;p40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40"/>
          <p:cNvSpPr txBox="1">
            <a:spLocks noGrp="1"/>
          </p:cNvSpPr>
          <p:nvPr>
            <p:ph type="title" idx="6"/>
          </p:nvPr>
        </p:nvSpPr>
        <p:spPr>
          <a:xfrm>
            <a:off x="0" y="516325"/>
            <a:ext cx="914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How are we making this possible?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40"/>
          <p:cNvSpPr txBox="1">
            <a:spLocks noGrp="1"/>
          </p:cNvSpPr>
          <p:nvPr>
            <p:ph type="title"/>
          </p:nvPr>
        </p:nvSpPr>
        <p:spPr>
          <a:xfrm>
            <a:off x="-128098" y="3744607"/>
            <a:ext cx="2792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React JS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40"/>
          <p:cNvSpPr txBox="1">
            <a:spLocks noGrp="1"/>
          </p:cNvSpPr>
          <p:nvPr>
            <p:ph type="title" idx="2"/>
          </p:nvPr>
        </p:nvSpPr>
        <p:spPr>
          <a:xfrm>
            <a:off x="2670929" y="4285942"/>
            <a:ext cx="21360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Firebase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40"/>
          <p:cNvSpPr txBox="1">
            <a:spLocks noGrp="1"/>
          </p:cNvSpPr>
          <p:nvPr>
            <p:ph type="title" idx="4"/>
          </p:nvPr>
        </p:nvSpPr>
        <p:spPr>
          <a:xfrm>
            <a:off x="5136333" y="3978338"/>
            <a:ext cx="20115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C++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1" name="Google Shape;541;p40"/>
          <p:cNvCxnSpPr/>
          <p:nvPr/>
        </p:nvCxnSpPr>
        <p:spPr>
          <a:xfrm>
            <a:off x="5339614" y="4437600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40"/>
          <p:cNvCxnSpPr/>
          <p:nvPr/>
        </p:nvCxnSpPr>
        <p:spPr>
          <a:xfrm>
            <a:off x="2874210" y="4779137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40"/>
          <p:cNvCxnSpPr/>
          <p:nvPr/>
        </p:nvCxnSpPr>
        <p:spPr>
          <a:xfrm>
            <a:off x="465731" y="4198950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40"/>
          <p:cNvSpPr txBox="1">
            <a:spLocks noGrp="1"/>
          </p:cNvSpPr>
          <p:nvPr>
            <p:ph type="title" idx="4"/>
          </p:nvPr>
        </p:nvSpPr>
        <p:spPr>
          <a:xfrm>
            <a:off x="6944556" y="3046845"/>
            <a:ext cx="20115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ESP32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5" name="Google Shape;545;p40"/>
          <p:cNvCxnSpPr/>
          <p:nvPr/>
        </p:nvCxnSpPr>
        <p:spPr>
          <a:xfrm>
            <a:off x="7147837" y="3506106"/>
            <a:ext cx="160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6" name="Google Shape;5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1" y="2373325"/>
            <a:ext cx="792020" cy="7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187" y="1186875"/>
            <a:ext cx="792025" cy="7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750" y="1870827"/>
            <a:ext cx="834000" cy="83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324" y="1144900"/>
            <a:ext cx="834001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0"/>
          <p:cNvPicPr preferRelativeResize="0"/>
          <p:nvPr/>
        </p:nvPicPr>
        <p:blipFill rotWithShape="1">
          <a:blip r:embed="rId7">
            <a:alphaModFix/>
          </a:blip>
          <a:srcRect t="-15526" r="-15526"/>
          <a:stretch/>
        </p:blipFill>
        <p:spPr>
          <a:xfrm>
            <a:off x="769225" y="2784800"/>
            <a:ext cx="1108626" cy="9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9163" y="3484513"/>
            <a:ext cx="932313" cy="9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5276" y="3122225"/>
            <a:ext cx="833998" cy="93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41"/>
          <p:cNvGrpSpPr/>
          <p:nvPr/>
        </p:nvGrpSpPr>
        <p:grpSpPr>
          <a:xfrm>
            <a:off x="715099" y="535006"/>
            <a:ext cx="2337246" cy="2502505"/>
            <a:chOff x="279450" y="571167"/>
            <a:chExt cx="1533626" cy="1642063"/>
          </a:xfrm>
        </p:grpSpPr>
        <p:sp>
          <p:nvSpPr>
            <p:cNvPr id="558" name="Google Shape;558;p41"/>
            <p:cNvSpPr/>
            <p:nvPr/>
          </p:nvSpPr>
          <p:spPr>
            <a:xfrm>
              <a:off x="328046" y="591443"/>
              <a:ext cx="1470248" cy="1255737"/>
            </a:xfrm>
            <a:custGeom>
              <a:avLst/>
              <a:gdLst/>
              <a:ahLst/>
              <a:cxnLst/>
              <a:rect l="l" t="t" r="r" b="b"/>
              <a:pathLst>
                <a:path w="38574" h="32946" extrusionOk="0">
                  <a:moveTo>
                    <a:pt x="547" y="31774"/>
                  </a:moveTo>
                  <a:cubicBezTo>
                    <a:pt x="2603" y="32632"/>
                    <a:pt x="4864" y="32946"/>
                    <a:pt x="7070" y="32574"/>
                  </a:cubicBezTo>
                  <a:cubicBezTo>
                    <a:pt x="9317" y="32195"/>
                    <a:pt x="11298" y="31096"/>
                    <a:pt x="13328" y="30122"/>
                  </a:cubicBezTo>
                  <a:cubicBezTo>
                    <a:pt x="15399" y="29128"/>
                    <a:pt x="17589" y="28397"/>
                    <a:pt x="19866" y="28065"/>
                  </a:cubicBezTo>
                  <a:cubicBezTo>
                    <a:pt x="22349" y="27703"/>
                    <a:pt x="24838" y="27849"/>
                    <a:pt x="27317" y="28184"/>
                  </a:cubicBezTo>
                  <a:cubicBezTo>
                    <a:pt x="29584" y="28491"/>
                    <a:pt x="32081" y="29201"/>
                    <a:pt x="34326" y="28412"/>
                  </a:cubicBezTo>
                  <a:cubicBezTo>
                    <a:pt x="35850" y="27875"/>
                    <a:pt x="37009" y="26591"/>
                    <a:pt x="37270" y="24982"/>
                  </a:cubicBezTo>
                  <a:cubicBezTo>
                    <a:pt x="37535" y="23347"/>
                    <a:pt x="36855" y="21789"/>
                    <a:pt x="36075" y="20392"/>
                  </a:cubicBezTo>
                  <a:cubicBezTo>
                    <a:pt x="35272" y="18955"/>
                    <a:pt x="34226" y="17655"/>
                    <a:pt x="33050" y="16506"/>
                  </a:cubicBezTo>
                  <a:cubicBezTo>
                    <a:pt x="30600" y="14113"/>
                    <a:pt x="27483" y="12314"/>
                    <a:pt x="24141" y="11530"/>
                  </a:cubicBezTo>
                  <a:cubicBezTo>
                    <a:pt x="21049" y="10804"/>
                    <a:pt x="17115" y="10926"/>
                    <a:pt x="14486" y="12942"/>
                  </a:cubicBezTo>
                  <a:cubicBezTo>
                    <a:pt x="13185" y="13939"/>
                    <a:pt x="12467" y="15527"/>
                    <a:pt x="12809" y="17160"/>
                  </a:cubicBezTo>
                  <a:cubicBezTo>
                    <a:pt x="13084" y="18470"/>
                    <a:pt x="14016" y="19483"/>
                    <a:pt x="15098" y="20211"/>
                  </a:cubicBezTo>
                  <a:cubicBezTo>
                    <a:pt x="17696" y="21961"/>
                    <a:pt x="21091" y="22431"/>
                    <a:pt x="24137" y="21952"/>
                  </a:cubicBezTo>
                  <a:cubicBezTo>
                    <a:pt x="27944" y="21354"/>
                    <a:pt x="31452" y="19344"/>
                    <a:pt x="34027" y="16495"/>
                  </a:cubicBezTo>
                  <a:cubicBezTo>
                    <a:pt x="37100" y="13096"/>
                    <a:pt x="38574" y="8661"/>
                    <a:pt x="38471" y="4108"/>
                  </a:cubicBezTo>
                  <a:cubicBezTo>
                    <a:pt x="38445" y="2923"/>
                    <a:pt x="38310" y="1744"/>
                    <a:pt x="38108" y="578"/>
                  </a:cubicBezTo>
                  <a:cubicBezTo>
                    <a:pt x="38007" y="0"/>
                    <a:pt x="37090" y="63"/>
                    <a:pt x="37191" y="648"/>
                  </a:cubicBezTo>
                  <a:cubicBezTo>
                    <a:pt x="37913" y="4798"/>
                    <a:pt x="37586" y="9103"/>
                    <a:pt x="35520" y="12843"/>
                  </a:cubicBezTo>
                  <a:cubicBezTo>
                    <a:pt x="33688" y="16161"/>
                    <a:pt x="30651" y="18832"/>
                    <a:pt x="27115" y="20203"/>
                  </a:cubicBezTo>
                  <a:cubicBezTo>
                    <a:pt x="24205" y="21332"/>
                    <a:pt x="20945" y="21577"/>
                    <a:pt x="17965" y="20579"/>
                  </a:cubicBezTo>
                  <a:cubicBezTo>
                    <a:pt x="15674" y="19813"/>
                    <a:pt x="12552" y="17775"/>
                    <a:pt x="13962" y="14928"/>
                  </a:cubicBezTo>
                  <a:cubicBezTo>
                    <a:pt x="14721" y="13393"/>
                    <a:pt x="16640" y="12692"/>
                    <a:pt x="18208" y="12331"/>
                  </a:cubicBezTo>
                  <a:cubicBezTo>
                    <a:pt x="19682" y="11990"/>
                    <a:pt x="21229" y="11971"/>
                    <a:pt x="22721" y="12193"/>
                  </a:cubicBezTo>
                  <a:cubicBezTo>
                    <a:pt x="25792" y="12648"/>
                    <a:pt x="28701" y="14061"/>
                    <a:pt x="31103" y="16006"/>
                  </a:cubicBezTo>
                  <a:cubicBezTo>
                    <a:pt x="33313" y="17795"/>
                    <a:pt x="35647" y="20395"/>
                    <a:pt x="36304" y="23251"/>
                  </a:cubicBezTo>
                  <a:cubicBezTo>
                    <a:pt x="36688" y="24923"/>
                    <a:pt x="36001" y="26635"/>
                    <a:pt x="34417" y="27385"/>
                  </a:cubicBezTo>
                  <a:cubicBezTo>
                    <a:pt x="32422" y="28329"/>
                    <a:pt x="30005" y="27637"/>
                    <a:pt x="27940" y="27344"/>
                  </a:cubicBezTo>
                  <a:cubicBezTo>
                    <a:pt x="23276" y="26683"/>
                    <a:pt x="18714" y="26829"/>
                    <a:pt x="14316" y="28669"/>
                  </a:cubicBezTo>
                  <a:cubicBezTo>
                    <a:pt x="12250" y="29533"/>
                    <a:pt x="10329" y="30751"/>
                    <a:pt x="8168" y="31385"/>
                  </a:cubicBezTo>
                  <a:cubicBezTo>
                    <a:pt x="5790" y="32082"/>
                    <a:pt x="3236" y="31901"/>
                    <a:pt x="957" y="30950"/>
                  </a:cubicBezTo>
                  <a:cubicBezTo>
                    <a:pt x="412" y="30723"/>
                    <a:pt x="0" y="31546"/>
                    <a:pt x="547" y="31774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1161610" y="949375"/>
              <a:ext cx="508950" cy="987369"/>
            </a:xfrm>
            <a:custGeom>
              <a:avLst/>
              <a:gdLst/>
              <a:ahLst/>
              <a:cxnLst/>
              <a:rect l="l" t="t" r="r" b="b"/>
              <a:pathLst>
                <a:path w="13353" h="25905" extrusionOk="0">
                  <a:moveTo>
                    <a:pt x="3512" y="0"/>
                  </a:moveTo>
                  <a:lnTo>
                    <a:pt x="1" y="14288"/>
                  </a:lnTo>
                  <a:lnTo>
                    <a:pt x="13352" y="25905"/>
                  </a:lnTo>
                  <a:lnTo>
                    <a:pt x="13352" y="25905"/>
                  </a:lnTo>
                  <a:lnTo>
                    <a:pt x="3512" y="0"/>
                  </a:lnTo>
                  <a:close/>
                </a:path>
              </a:pathLst>
            </a:custGeom>
            <a:solidFill>
              <a:srgbClr val="301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474253" y="949375"/>
              <a:ext cx="821264" cy="544625"/>
            </a:xfrm>
            <a:custGeom>
              <a:avLst/>
              <a:gdLst/>
              <a:ahLst/>
              <a:cxnLst/>
              <a:rect l="l" t="t" r="r" b="b"/>
              <a:pathLst>
                <a:path w="21547" h="14289" extrusionOk="0">
                  <a:moveTo>
                    <a:pt x="21546" y="0"/>
                  </a:moveTo>
                  <a:lnTo>
                    <a:pt x="18035" y="14288"/>
                  </a:lnTo>
                  <a:lnTo>
                    <a:pt x="0" y="1302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474253" y="1445889"/>
              <a:ext cx="1196316" cy="767331"/>
            </a:xfrm>
            <a:custGeom>
              <a:avLst/>
              <a:gdLst/>
              <a:ahLst/>
              <a:cxnLst/>
              <a:rect l="l" t="t" r="r" b="b"/>
              <a:pathLst>
                <a:path w="31387" h="20132" extrusionOk="0">
                  <a:moveTo>
                    <a:pt x="0" y="0"/>
                  </a:moveTo>
                  <a:lnTo>
                    <a:pt x="18035" y="1261"/>
                  </a:lnTo>
                  <a:lnTo>
                    <a:pt x="31386" y="12878"/>
                  </a:lnTo>
                  <a:lnTo>
                    <a:pt x="12993" y="2013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969437" y="1493952"/>
              <a:ext cx="701125" cy="719268"/>
            </a:xfrm>
            <a:custGeom>
              <a:avLst/>
              <a:gdLst/>
              <a:ahLst/>
              <a:cxnLst/>
              <a:rect l="l" t="t" r="r" b="b"/>
              <a:pathLst>
                <a:path w="18395" h="18871" extrusionOk="0">
                  <a:moveTo>
                    <a:pt x="5043" y="0"/>
                  </a:moveTo>
                  <a:lnTo>
                    <a:pt x="1" y="18871"/>
                  </a:lnTo>
                  <a:lnTo>
                    <a:pt x="18394" y="11617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969437" y="949375"/>
              <a:ext cx="701125" cy="1263855"/>
            </a:xfrm>
            <a:custGeom>
              <a:avLst/>
              <a:gdLst/>
              <a:ahLst/>
              <a:cxnLst/>
              <a:rect l="l" t="t" r="r" b="b"/>
              <a:pathLst>
                <a:path w="18395" h="33159" extrusionOk="0">
                  <a:moveTo>
                    <a:pt x="8554" y="0"/>
                  </a:moveTo>
                  <a:lnTo>
                    <a:pt x="5043" y="14288"/>
                  </a:lnTo>
                  <a:lnTo>
                    <a:pt x="1" y="33159"/>
                  </a:lnTo>
                  <a:lnTo>
                    <a:pt x="18394" y="259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9999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279450" y="1498868"/>
              <a:ext cx="1471963" cy="348981"/>
            </a:xfrm>
            <a:custGeom>
              <a:avLst/>
              <a:gdLst/>
              <a:ahLst/>
              <a:cxnLst/>
              <a:rect l="l" t="t" r="r" b="b"/>
              <a:pathLst>
                <a:path w="38619" h="9156" extrusionOk="0">
                  <a:moveTo>
                    <a:pt x="37672" y="613"/>
                  </a:moveTo>
                  <a:cubicBezTo>
                    <a:pt x="37589" y="1865"/>
                    <a:pt x="36905" y="3003"/>
                    <a:pt x="35692" y="3576"/>
                  </a:cubicBezTo>
                  <a:cubicBezTo>
                    <a:pt x="33696" y="4521"/>
                    <a:pt x="31280" y="3828"/>
                    <a:pt x="29215" y="3536"/>
                  </a:cubicBezTo>
                  <a:cubicBezTo>
                    <a:pt x="24550" y="2875"/>
                    <a:pt x="19987" y="3020"/>
                    <a:pt x="15591" y="4860"/>
                  </a:cubicBezTo>
                  <a:cubicBezTo>
                    <a:pt x="13525" y="5724"/>
                    <a:pt x="11604" y="6943"/>
                    <a:pt x="9442" y="7577"/>
                  </a:cubicBezTo>
                  <a:cubicBezTo>
                    <a:pt x="7065" y="8273"/>
                    <a:pt x="4534" y="7474"/>
                    <a:pt x="2336" y="6344"/>
                  </a:cubicBezTo>
                  <a:cubicBezTo>
                    <a:pt x="996" y="5654"/>
                    <a:pt x="1" y="7761"/>
                    <a:pt x="1609" y="8297"/>
                  </a:cubicBezTo>
                  <a:cubicBezTo>
                    <a:pt x="3665" y="9155"/>
                    <a:pt x="6139" y="9137"/>
                    <a:pt x="8345" y="8765"/>
                  </a:cubicBezTo>
                  <a:cubicBezTo>
                    <a:pt x="10592" y="8387"/>
                    <a:pt x="12573" y="7288"/>
                    <a:pt x="14603" y="6314"/>
                  </a:cubicBezTo>
                  <a:cubicBezTo>
                    <a:pt x="16674" y="5320"/>
                    <a:pt x="18864" y="4589"/>
                    <a:pt x="21141" y="4256"/>
                  </a:cubicBezTo>
                  <a:cubicBezTo>
                    <a:pt x="23624" y="3894"/>
                    <a:pt x="26113" y="4041"/>
                    <a:pt x="28592" y="4376"/>
                  </a:cubicBezTo>
                  <a:cubicBezTo>
                    <a:pt x="30859" y="4683"/>
                    <a:pt x="33356" y="5393"/>
                    <a:pt x="35601" y="4602"/>
                  </a:cubicBezTo>
                  <a:cubicBezTo>
                    <a:pt x="37125" y="4067"/>
                    <a:pt x="38284" y="2783"/>
                    <a:pt x="38545" y="1172"/>
                  </a:cubicBezTo>
                  <a:cubicBezTo>
                    <a:pt x="38606" y="785"/>
                    <a:pt x="38619" y="391"/>
                    <a:pt x="38582" y="0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809927" y="571167"/>
              <a:ext cx="1003149" cy="895512"/>
            </a:xfrm>
            <a:custGeom>
              <a:avLst/>
              <a:gdLst/>
              <a:ahLst/>
              <a:cxnLst/>
              <a:rect l="l" t="t" r="r" b="b"/>
              <a:pathLst>
                <a:path w="26319" h="23495" extrusionOk="0">
                  <a:moveTo>
                    <a:pt x="2633" y="12973"/>
                  </a:moveTo>
                  <a:cubicBezTo>
                    <a:pt x="1275" y="13711"/>
                    <a:pt x="239" y="14919"/>
                    <a:pt x="99" y="16501"/>
                  </a:cubicBezTo>
                  <a:cubicBezTo>
                    <a:pt x="0" y="17617"/>
                    <a:pt x="368" y="18683"/>
                    <a:pt x="1086" y="19539"/>
                  </a:cubicBezTo>
                  <a:cubicBezTo>
                    <a:pt x="2571" y="21309"/>
                    <a:pt x="5071" y="22200"/>
                    <a:pt x="7297" y="22526"/>
                  </a:cubicBezTo>
                  <a:cubicBezTo>
                    <a:pt x="13911" y="23494"/>
                    <a:pt x="20546" y="19487"/>
                    <a:pt x="23701" y="13783"/>
                  </a:cubicBezTo>
                  <a:cubicBezTo>
                    <a:pt x="24939" y="11545"/>
                    <a:pt x="25602" y="9030"/>
                    <a:pt x="25772" y="6485"/>
                  </a:cubicBezTo>
                  <a:cubicBezTo>
                    <a:pt x="25856" y="5225"/>
                    <a:pt x="26319" y="167"/>
                    <a:pt x="24374" y="79"/>
                  </a:cubicBezTo>
                  <a:cubicBezTo>
                    <a:pt x="22633" y="0"/>
                    <a:pt x="23354" y="2391"/>
                    <a:pt x="23550" y="3310"/>
                  </a:cubicBezTo>
                  <a:cubicBezTo>
                    <a:pt x="24147" y="6093"/>
                    <a:pt x="24714" y="9141"/>
                    <a:pt x="23608" y="11875"/>
                  </a:cubicBezTo>
                  <a:cubicBezTo>
                    <a:pt x="22452" y="14733"/>
                    <a:pt x="20301" y="17237"/>
                    <a:pt x="17776" y="18977"/>
                  </a:cubicBezTo>
                  <a:cubicBezTo>
                    <a:pt x="13629" y="21835"/>
                    <a:pt x="7784" y="22872"/>
                    <a:pt x="3284" y="20188"/>
                  </a:cubicBezTo>
                  <a:cubicBezTo>
                    <a:pt x="2329" y="19618"/>
                    <a:pt x="1410" y="18791"/>
                    <a:pt x="1105" y="17685"/>
                  </a:cubicBezTo>
                  <a:cubicBezTo>
                    <a:pt x="634" y="15982"/>
                    <a:pt x="1700" y="14522"/>
                    <a:pt x="3147" y="13736"/>
                  </a:cubicBezTo>
                  <a:cubicBezTo>
                    <a:pt x="3667" y="13453"/>
                    <a:pt x="3149" y="12694"/>
                    <a:pt x="2633" y="12973"/>
                  </a:cubicBezTo>
                  <a:close/>
                </a:path>
              </a:pathLst>
            </a:custGeom>
            <a:solidFill>
              <a:srgbClr val="EEC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41"/>
          <p:cNvSpPr/>
          <p:nvPr/>
        </p:nvSpPr>
        <p:spPr>
          <a:xfrm>
            <a:off x="1154800" y="1069278"/>
            <a:ext cx="6404700" cy="399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1"/>
          <p:cNvSpPr txBox="1">
            <a:spLocks noGrp="1"/>
          </p:cNvSpPr>
          <p:nvPr>
            <p:ph type="subTitle" idx="1"/>
          </p:nvPr>
        </p:nvSpPr>
        <p:spPr>
          <a:xfrm>
            <a:off x="2662150" y="258338"/>
            <a:ext cx="65358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Prototype Demo Architecture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8" name="Google Shape;568;p41"/>
          <p:cNvGrpSpPr/>
          <p:nvPr/>
        </p:nvGrpSpPr>
        <p:grpSpPr>
          <a:xfrm rot="-5400000">
            <a:off x="990638" y="4161436"/>
            <a:ext cx="171535" cy="722609"/>
            <a:chOff x="8668080" y="2328029"/>
            <a:chExt cx="127488" cy="537136"/>
          </a:xfrm>
        </p:grpSpPr>
        <p:sp>
          <p:nvSpPr>
            <p:cNvPr id="569" name="Google Shape;569;p41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41"/>
          <p:cNvGrpSpPr/>
          <p:nvPr/>
        </p:nvGrpSpPr>
        <p:grpSpPr>
          <a:xfrm rot="-9203022">
            <a:off x="2336671" y="243576"/>
            <a:ext cx="470498" cy="545599"/>
            <a:chOff x="5320111" y="1881293"/>
            <a:chExt cx="470512" cy="545615"/>
          </a:xfrm>
        </p:grpSpPr>
        <p:sp>
          <p:nvSpPr>
            <p:cNvPr id="582" name="Google Shape;582;p41"/>
            <p:cNvSpPr/>
            <p:nvPr/>
          </p:nvSpPr>
          <p:spPr>
            <a:xfrm>
              <a:off x="5587062" y="1881293"/>
              <a:ext cx="203557" cy="545107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5320111" y="1881293"/>
              <a:ext cx="406563" cy="380903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320111" y="2253453"/>
              <a:ext cx="470512" cy="173455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1"/>
          <p:cNvGrpSpPr/>
          <p:nvPr/>
        </p:nvGrpSpPr>
        <p:grpSpPr>
          <a:xfrm rot="-8699071">
            <a:off x="1785271" y="373900"/>
            <a:ext cx="315324" cy="376982"/>
            <a:chOff x="4040314" y="1769061"/>
            <a:chExt cx="315323" cy="376981"/>
          </a:xfrm>
        </p:grpSpPr>
        <p:sp>
          <p:nvSpPr>
            <p:cNvPr id="586" name="Google Shape;586;p41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1"/>
          <p:cNvGrpSpPr/>
          <p:nvPr/>
        </p:nvGrpSpPr>
        <p:grpSpPr>
          <a:xfrm rot="2062759">
            <a:off x="310173" y="167210"/>
            <a:ext cx="330237" cy="346436"/>
            <a:chOff x="2772212" y="2822146"/>
            <a:chExt cx="274389" cy="287882"/>
          </a:xfrm>
        </p:grpSpPr>
        <p:sp>
          <p:nvSpPr>
            <p:cNvPr id="590" name="Google Shape;590;p41"/>
            <p:cNvSpPr/>
            <p:nvPr/>
          </p:nvSpPr>
          <p:spPr>
            <a:xfrm>
              <a:off x="2772212" y="2822146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2824734" y="2869141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41"/>
          <p:cNvSpPr/>
          <p:nvPr/>
        </p:nvSpPr>
        <p:spPr>
          <a:xfrm>
            <a:off x="168275" y="1069311"/>
            <a:ext cx="322070" cy="322070"/>
          </a:xfrm>
          <a:custGeom>
            <a:avLst/>
            <a:gdLst/>
            <a:ahLst/>
            <a:cxnLst/>
            <a:rect l="l" t="t" r="r" b="b"/>
            <a:pathLst>
              <a:path w="5671" h="5671" extrusionOk="0">
                <a:moveTo>
                  <a:pt x="2836" y="0"/>
                </a:moveTo>
                <a:cubicBezTo>
                  <a:pt x="1270" y="0"/>
                  <a:pt x="1" y="1269"/>
                  <a:pt x="1" y="2835"/>
                </a:cubicBezTo>
                <a:cubicBezTo>
                  <a:pt x="1" y="4401"/>
                  <a:pt x="1270" y="5670"/>
                  <a:pt x="2836" y="5670"/>
                </a:cubicBezTo>
                <a:cubicBezTo>
                  <a:pt x="4402" y="5670"/>
                  <a:pt x="5671" y="4401"/>
                  <a:pt x="5671" y="2835"/>
                </a:cubicBezTo>
                <a:cubicBezTo>
                  <a:pt x="5671" y="1269"/>
                  <a:pt x="4402" y="0"/>
                  <a:pt x="2836" y="0"/>
                </a:cubicBezTo>
                <a:close/>
                <a:moveTo>
                  <a:pt x="2836" y="3409"/>
                </a:moveTo>
                <a:cubicBezTo>
                  <a:pt x="2603" y="3409"/>
                  <a:pt x="2395" y="3269"/>
                  <a:pt x="2306" y="3055"/>
                </a:cubicBezTo>
                <a:cubicBezTo>
                  <a:pt x="2217" y="2841"/>
                  <a:pt x="2266" y="2595"/>
                  <a:pt x="2431" y="2430"/>
                </a:cubicBezTo>
                <a:cubicBezTo>
                  <a:pt x="2594" y="2267"/>
                  <a:pt x="2840" y="2217"/>
                  <a:pt x="3055" y="2306"/>
                </a:cubicBezTo>
                <a:cubicBezTo>
                  <a:pt x="3269" y="2395"/>
                  <a:pt x="3409" y="2604"/>
                  <a:pt x="3409" y="2835"/>
                </a:cubicBezTo>
                <a:cubicBezTo>
                  <a:pt x="3409" y="3152"/>
                  <a:pt x="3152" y="3408"/>
                  <a:pt x="2836" y="340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21" y="1069303"/>
            <a:ext cx="6404683" cy="39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1"/>
          <p:cNvSpPr txBox="1"/>
          <p:nvPr/>
        </p:nvSpPr>
        <p:spPr>
          <a:xfrm>
            <a:off x="1765650" y="4036775"/>
            <a:ext cx="12867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Smart Stick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2"/>
          <p:cNvSpPr txBox="1">
            <a:spLocks noGrp="1"/>
          </p:cNvSpPr>
          <p:nvPr>
            <p:ph type="title"/>
          </p:nvPr>
        </p:nvSpPr>
        <p:spPr>
          <a:xfrm>
            <a:off x="584925" y="3132475"/>
            <a:ext cx="37539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People with visual impairment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Google Shape;600;p42"/>
          <p:cNvSpPr txBox="1">
            <a:spLocks noGrp="1"/>
          </p:cNvSpPr>
          <p:nvPr>
            <p:ph type="title" idx="15"/>
          </p:nvPr>
        </p:nvSpPr>
        <p:spPr>
          <a:xfrm>
            <a:off x="761575" y="43267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Target persona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1" name="Google Shape;601;p42"/>
          <p:cNvCxnSpPr/>
          <p:nvPr/>
        </p:nvCxnSpPr>
        <p:spPr>
          <a:xfrm>
            <a:off x="1088288" y="3883700"/>
            <a:ext cx="262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2" name="Google Shape;602;p42"/>
          <p:cNvGrpSpPr/>
          <p:nvPr/>
        </p:nvGrpSpPr>
        <p:grpSpPr>
          <a:xfrm>
            <a:off x="8101439" y="486586"/>
            <a:ext cx="315323" cy="376981"/>
            <a:chOff x="4040314" y="1769061"/>
            <a:chExt cx="315323" cy="376981"/>
          </a:xfrm>
        </p:grpSpPr>
        <p:sp>
          <p:nvSpPr>
            <p:cNvPr id="603" name="Google Shape;603;p42"/>
            <p:cNvSpPr/>
            <p:nvPr/>
          </p:nvSpPr>
          <p:spPr>
            <a:xfrm>
              <a:off x="4040314" y="1769061"/>
              <a:ext cx="132487" cy="376981"/>
            </a:xfrm>
            <a:custGeom>
              <a:avLst/>
              <a:gdLst/>
              <a:ahLst/>
              <a:cxnLst/>
              <a:rect l="l" t="t" r="r" b="b"/>
              <a:pathLst>
                <a:path w="3597" h="10235" extrusionOk="0">
                  <a:moveTo>
                    <a:pt x="1" y="0"/>
                  </a:moveTo>
                  <a:lnTo>
                    <a:pt x="3596" y="3305"/>
                  </a:lnTo>
                  <a:lnTo>
                    <a:pt x="538" y="1023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2"/>
            <p:cNvSpPr/>
            <p:nvPr/>
          </p:nvSpPr>
          <p:spPr>
            <a:xfrm>
              <a:off x="4060093" y="1890752"/>
              <a:ext cx="295544" cy="255286"/>
            </a:xfrm>
            <a:custGeom>
              <a:avLst/>
              <a:gdLst/>
              <a:ahLst/>
              <a:cxnLst/>
              <a:rect l="l" t="t" r="r" b="b"/>
              <a:pathLst>
                <a:path w="8024" h="6931" extrusionOk="0">
                  <a:moveTo>
                    <a:pt x="1" y="6931"/>
                  </a:moveTo>
                  <a:lnTo>
                    <a:pt x="3059" y="1"/>
                  </a:lnTo>
                  <a:lnTo>
                    <a:pt x="8024" y="48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4040314" y="1769061"/>
              <a:ext cx="315323" cy="139558"/>
            </a:xfrm>
            <a:custGeom>
              <a:avLst/>
              <a:gdLst/>
              <a:ahLst/>
              <a:cxnLst/>
              <a:rect l="l" t="t" r="r" b="b"/>
              <a:pathLst>
                <a:path w="8561" h="3789" extrusionOk="0">
                  <a:moveTo>
                    <a:pt x="8561" y="3788"/>
                  </a:moveTo>
                  <a:lnTo>
                    <a:pt x="3596" y="3305"/>
                  </a:lnTo>
                  <a:lnTo>
                    <a:pt x="1" y="0"/>
                  </a:lnTo>
                  <a:lnTo>
                    <a:pt x="4888" y="30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2"/>
          <p:cNvGrpSpPr/>
          <p:nvPr/>
        </p:nvGrpSpPr>
        <p:grpSpPr>
          <a:xfrm>
            <a:off x="7750025" y="744177"/>
            <a:ext cx="234397" cy="273558"/>
            <a:chOff x="4045397" y="1419018"/>
            <a:chExt cx="93370" cy="108987"/>
          </a:xfrm>
        </p:grpSpPr>
        <p:sp>
          <p:nvSpPr>
            <p:cNvPr id="607" name="Google Shape;607;p42"/>
            <p:cNvSpPr/>
            <p:nvPr/>
          </p:nvSpPr>
          <p:spPr>
            <a:xfrm>
              <a:off x="4098618" y="1419018"/>
              <a:ext cx="40147" cy="108987"/>
            </a:xfrm>
            <a:custGeom>
              <a:avLst/>
              <a:gdLst/>
              <a:ahLst/>
              <a:cxnLst/>
              <a:rect l="l" t="t" r="r" b="b"/>
              <a:pathLst>
                <a:path w="1090" h="2959" extrusionOk="0">
                  <a:moveTo>
                    <a:pt x="1089" y="2959"/>
                  </a:moveTo>
                  <a:lnTo>
                    <a:pt x="1" y="2052"/>
                  </a:lnTo>
                  <a:lnTo>
                    <a:pt x="79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045397" y="1419018"/>
              <a:ext cx="82394" cy="75617"/>
            </a:xfrm>
            <a:custGeom>
              <a:avLst/>
              <a:gdLst/>
              <a:ahLst/>
              <a:cxnLst/>
              <a:rect l="l" t="t" r="r" b="b"/>
              <a:pathLst>
                <a:path w="2237" h="2053" extrusionOk="0">
                  <a:moveTo>
                    <a:pt x="2236" y="1"/>
                  </a:moveTo>
                  <a:lnTo>
                    <a:pt x="1446" y="2052"/>
                  </a:lnTo>
                  <a:lnTo>
                    <a:pt x="1" y="198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045397" y="1491944"/>
              <a:ext cx="93370" cy="36059"/>
            </a:xfrm>
            <a:custGeom>
              <a:avLst/>
              <a:gdLst/>
              <a:ahLst/>
              <a:cxnLst/>
              <a:rect l="l" t="t" r="r" b="b"/>
              <a:pathLst>
                <a:path w="2535" h="979" extrusionOk="0">
                  <a:moveTo>
                    <a:pt x="1" y="1"/>
                  </a:moveTo>
                  <a:lnTo>
                    <a:pt x="1446" y="72"/>
                  </a:lnTo>
                  <a:lnTo>
                    <a:pt x="2534" y="979"/>
                  </a:lnTo>
                  <a:lnTo>
                    <a:pt x="1113" y="9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2"/>
          <p:cNvSpPr/>
          <p:nvPr/>
        </p:nvSpPr>
        <p:spPr>
          <a:xfrm>
            <a:off x="1352087" y="1297269"/>
            <a:ext cx="2219594" cy="1656991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2412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11" name="Google Shape;611;p42"/>
          <p:cNvGrpSpPr/>
          <p:nvPr/>
        </p:nvGrpSpPr>
        <p:grpSpPr>
          <a:xfrm>
            <a:off x="5988435" y="1262498"/>
            <a:ext cx="1611355" cy="1715617"/>
            <a:chOff x="3122257" y="1508594"/>
            <a:chExt cx="294850" cy="349434"/>
          </a:xfrm>
        </p:grpSpPr>
        <p:sp>
          <p:nvSpPr>
            <p:cNvPr id="612" name="Google Shape;612;p42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2412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17" name="Google Shape;617;p42"/>
          <p:cNvSpPr txBox="1">
            <a:spLocks noGrp="1"/>
          </p:cNvSpPr>
          <p:nvPr>
            <p:ph type="title"/>
          </p:nvPr>
        </p:nvSpPr>
        <p:spPr>
          <a:xfrm>
            <a:off x="5427125" y="3132475"/>
            <a:ext cx="28857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NGOs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18" name="Google Shape;618;p42"/>
          <p:cNvCxnSpPr/>
          <p:nvPr/>
        </p:nvCxnSpPr>
        <p:spPr>
          <a:xfrm>
            <a:off x="5471363" y="3883700"/>
            <a:ext cx="262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42"/>
          <p:cNvSpPr txBox="1"/>
          <p:nvPr/>
        </p:nvSpPr>
        <p:spPr>
          <a:xfrm>
            <a:off x="5082865" y="4003100"/>
            <a:ext cx="357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European Blind Union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European Coalition for Vision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42"/>
          <p:cNvSpPr txBox="1"/>
          <p:nvPr/>
        </p:nvSpPr>
        <p:spPr>
          <a:xfrm>
            <a:off x="783977" y="4003100"/>
            <a:ext cx="335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Completely visually impaired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Partially visually impaired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43"/>
          <p:cNvGrpSpPr/>
          <p:nvPr/>
        </p:nvGrpSpPr>
        <p:grpSpPr>
          <a:xfrm>
            <a:off x="6990438" y="274225"/>
            <a:ext cx="1521661" cy="1635628"/>
            <a:chOff x="6990438" y="274225"/>
            <a:chExt cx="1521661" cy="1635628"/>
          </a:xfrm>
        </p:grpSpPr>
        <p:sp>
          <p:nvSpPr>
            <p:cNvPr id="626" name="Google Shape;626;p43"/>
            <p:cNvSpPr/>
            <p:nvPr/>
          </p:nvSpPr>
          <p:spPr>
            <a:xfrm rot="-6300046">
              <a:off x="7560005" y="54049"/>
              <a:ext cx="179092" cy="1316743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2052" y="13741"/>
                  </a:moveTo>
                  <a:lnTo>
                    <a:pt x="2052" y="1347"/>
                  </a:lnTo>
                  <a:cubicBezTo>
                    <a:pt x="1438" y="799"/>
                    <a:pt x="747" y="346"/>
                    <a:pt x="0" y="0"/>
                  </a:cubicBezTo>
                  <a:lnTo>
                    <a:pt x="0" y="15087"/>
                  </a:lnTo>
                  <a:cubicBezTo>
                    <a:pt x="747" y="14742"/>
                    <a:pt x="1438" y="14288"/>
                    <a:pt x="2052" y="13741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 rot="-6300046">
              <a:off x="7627817" y="241842"/>
              <a:ext cx="179092" cy="1447309"/>
            </a:xfrm>
            <a:custGeom>
              <a:avLst/>
              <a:gdLst/>
              <a:ahLst/>
              <a:cxnLst/>
              <a:rect l="l" t="t" r="r" b="b"/>
              <a:pathLst>
                <a:path w="2052" h="16583" extrusionOk="0">
                  <a:moveTo>
                    <a:pt x="2052" y="16205"/>
                  </a:moveTo>
                  <a:lnTo>
                    <a:pt x="2052" y="378"/>
                  </a:lnTo>
                  <a:cubicBezTo>
                    <a:pt x="1387" y="166"/>
                    <a:pt x="697" y="40"/>
                    <a:pt x="0" y="0"/>
                  </a:cubicBezTo>
                  <a:lnTo>
                    <a:pt x="0" y="16583"/>
                  </a:lnTo>
                  <a:cubicBezTo>
                    <a:pt x="697" y="16544"/>
                    <a:pt x="1387" y="16417"/>
                    <a:pt x="2052" y="1620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 rot="-6300046">
              <a:off x="7504357" y="15389"/>
              <a:ext cx="159804" cy="906717"/>
            </a:xfrm>
            <a:custGeom>
              <a:avLst/>
              <a:gdLst/>
              <a:ahLst/>
              <a:cxnLst/>
              <a:rect l="l" t="t" r="r" b="b"/>
              <a:pathLst>
                <a:path w="1831" h="10389" extrusionOk="0">
                  <a:moveTo>
                    <a:pt x="1828" y="5195"/>
                  </a:moveTo>
                  <a:cubicBezTo>
                    <a:pt x="1830" y="3305"/>
                    <a:pt x="1185" y="1472"/>
                    <a:pt x="1" y="1"/>
                  </a:cubicBezTo>
                  <a:lnTo>
                    <a:pt x="1" y="10388"/>
                  </a:lnTo>
                  <a:cubicBezTo>
                    <a:pt x="1186" y="8917"/>
                    <a:pt x="1830" y="7084"/>
                    <a:pt x="1828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 rot="-6300046">
              <a:off x="7838487" y="1262055"/>
              <a:ext cx="159629" cy="906717"/>
            </a:xfrm>
            <a:custGeom>
              <a:avLst/>
              <a:gdLst/>
              <a:ahLst/>
              <a:cxnLst/>
              <a:rect l="l" t="t" r="r" b="b"/>
              <a:pathLst>
                <a:path w="1829" h="10389" extrusionOk="0">
                  <a:moveTo>
                    <a:pt x="3" y="5195"/>
                  </a:moveTo>
                  <a:cubicBezTo>
                    <a:pt x="1" y="7084"/>
                    <a:pt x="645" y="8917"/>
                    <a:pt x="1829" y="10388"/>
                  </a:cubicBezTo>
                  <a:lnTo>
                    <a:pt x="1829" y="1"/>
                  </a:lnTo>
                  <a:cubicBezTo>
                    <a:pt x="645" y="1472"/>
                    <a:pt x="1" y="3305"/>
                    <a:pt x="3" y="5195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 rot="-6300046">
              <a:off x="7695671" y="494863"/>
              <a:ext cx="179092" cy="1447397"/>
            </a:xfrm>
            <a:custGeom>
              <a:avLst/>
              <a:gdLst/>
              <a:ahLst/>
              <a:cxnLst/>
              <a:rect l="l" t="t" r="r" b="b"/>
              <a:pathLst>
                <a:path w="2052" h="16584" extrusionOk="0">
                  <a:moveTo>
                    <a:pt x="2052" y="16584"/>
                  </a:moveTo>
                  <a:lnTo>
                    <a:pt x="2052" y="0"/>
                  </a:lnTo>
                  <a:cubicBezTo>
                    <a:pt x="1355" y="40"/>
                    <a:pt x="665" y="166"/>
                    <a:pt x="0" y="379"/>
                  </a:cubicBezTo>
                  <a:lnTo>
                    <a:pt x="0" y="16205"/>
                  </a:lnTo>
                  <a:cubicBezTo>
                    <a:pt x="665" y="16418"/>
                    <a:pt x="1355" y="16545"/>
                    <a:pt x="2052" y="16584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 rot="-6300046">
              <a:off x="7763440" y="813278"/>
              <a:ext cx="179092" cy="1316743"/>
            </a:xfrm>
            <a:custGeom>
              <a:avLst/>
              <a:gdLst/>
              <a:ahLst/>
              <a:cxnLst/>
              <a:rect l="l" t="t" r="r" b="b"/>
              <a:pathLst>
                <a:path w="2052" h="15087" extrusionOk="0">
                  <a:moveTo>
                    <a:pt x="0" y="13741"/>
                  </a:moveTo>
                  <a:cubicBezTo>
                    <a:pt x="614" y="14288"/>
                    <a:pt x="1305" y="14742"/>
                    <a:pt x="2052" y="15087"/>
                  </a:cubicBezTo>
                  <a:lnTo>
                    <a:pt x="2052" y="0"/>
                  </a:lnTo>
                  <a:cubicBezTo>
                    <a:pt x="1305" y="346"/>
                    <a:pt x="614" y="799"/>
                    <a:pt x="0" y="1347"/>
                  </a:cubicBezTo>
                  <a:close/>
                </a:path>
              </a:pathLst>
            </a:custGeom>
            <a:gradFill>
              <a:gsLst>
                <a:gs pos="0">
                  <a:schemeClr val="dk1">
                    <a:alpha val="28130"/>
                  </a:schemeClr>
                </a:gs>
                <a:gs pos="50000">
                  <a:schemeClr val="lt1">
                    <a:alpha val="28130"/>
                  </a:schemeClr>
                </a:gs>
                <a:gs pos="100000">
                  <a:schemeClr val="dk2">
                    <a:alpha val="28130"/>
                  </a:scheme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" name="Google Shape;632;p43"/>
          <p:cNvSpPr txBox="1">
            <a:spLocks noGrp="1"/>
          </p:cNvSpPr>
          <p:nvPr>
            <p:ph type="title"/>
          </p:nvPr>
        </p:nvSpPr>
        <p:spPr>
          <a:xfrm>
            <a:off x="440263" y="337150"/>
            <a:ext cx="50886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Cost of production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for 100 units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3" name="Google Shape;633;p43"/>
          <p:cNvCxnSpPr/>
          <p:nvPr/>
        </p:nvCxnSpPr>
        <p:spPr>
          <a:xfrm>
            <a:off x="496250" y="1635275"/>
            <a:ext cx="4508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4" name="Google Shape;634;p43"/>
          <p:cNvGrpSpPr/>
          <p:nvPr/>
        </p:nvGrpSpPr>
        <p:grpSpPr>
          <a:xfrm>
            <a:off x="5683458" y="266317"/>
            <a:ext cx="2745461" cy="2737923"/>
            <a:chOff x="4840150" y="1975425"/>
            <a:chExt cx="2862837" cy="2854977"/>
          </a:xfrm>
        </p:grpSpPr>
        <p:sp>
          <p:nvSpPr>
            <p:cNvPr id="635" name="Google Shape;635;p43"/>
            <p:cNvSpPr/>
            <p:nvPr/>
          </p:nvSpPr>
          <p:spPr>
            <a:xfrm>
              <a:off x="6214070" y="2744654"/>
              <a:ext cx="717276" cy="1069233"/>
            </a:xfrm>
            <a:custGeom>
              <a:avLst/>
              <a:gdLst/>
              <a:ahLst/>
              <a:cxnLst/>
              <a:rect l="l" t="t" r="r" b="b"/>
              <a:pathLst>
                <a:path w="12507" h="18644" extrusionOk="0">
                  <a:moveTo>
                    <a:pt x="8208" y="18644"/>
                  </a:moveTo>
                  <a:lnTo>
                    <a:pt x="12506" y="8720"/>
                  </a:lnTo>
                  <a:lnTo>
                    <a:pt x="4300" y="1"/>
                  </a:lnTo>
                  <a:lnTo>
                    <a:pt x="1" y="992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6504487" y="3153729"/>
              <a:ext cx="178301" cy="201012"/>
            </a:xfrm>
            <a:custGeom>
              <a:avLst/>
              <a:gdLst/>
              <a:ahLst/>
              <a:cxnLst/>
              <a:rect l="l" t="t" r="r" b="b"/>
              <a:pathLst>
                <a:path w="3109" h="3505" extrusionOk="0">
                  <a:moveTo>
                    <a:pt x="2237" y="1197"/>
                  </a:moveTo>
                  <a:cubicBezTo>
                    <a:pt x="1587" y="398"/>
                    <a:pt x="754" y="0"/>
                    <a:pt x="378" y="307"/>
                  </a:cubicBezTo>
                  <a:cubicBezTo>
                    <a:pt x="0" y="613"/>
                    <a:pt x="221" y="1510"/>
                    <a:pt x="871" y="2308"/>
                  </a:cubicBezTo>
                  <a:cubicBezTo>
                    <a:pt x="1521" y="3107"/>
                    <a:pt x="2353" y="3505"/>
                    <a:pt x="2731" y="3199"/>
                  </a:cubicBezTo>
                  <a:cubicBezTo>
                    <a:pt x="3108" y="2892"/>
                    <a:pt x="2887" y="1995"/>
                    <a:pt x="2237" y="11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6550424" y="3172654"/>
              <a:ext cx="1152563" cy="404031"/>
            </a:xfrm>
            <a:custGeom>
              <a:avLst/>
              <a:gdLst/>
              <a:ahLst/>
              <a:cxnLst/>
              <a:rect l="l" t="t" r="r" b="b"/>
              <a:pathLst>
                <a:path w="20097" h="7045" extrusionOk="0">
                  <a:moveTo>
                    <a:pt x="6587" y="227"/>
                  </a:moveTo>
                  <a:cubicBezTo>
                    <a:pt x="8588" y="599"/>
                    <a:pt x="10406" y="1557"/>
                    <a:pt x="12120" y="2619"/>
                  </a:cubicBezTo>
                  <a:cubicBezTo>
                    <a:pt x="13673" y="3580"/>
                    <a:pt x="15542" y="5356"/>
                    <a:pt x="17521" y="4830"/>
                  </a:cubicBezTo>
                  <a:cubicBezTo>
                    <a:pt x="18025" y="4696"/>
                    <a:pt x="18645" y="4352"/>
                    <a:pt x="19150" y="4639"/>
                  </a:cubicBezTo>
                  <a:cubicBezTo>
                    <a:pt x="19822" y="5021"/>
                    <a:pt x="20096" y="6375"/>
                    <a:pt x="19327" y="6785"/>
                  </a:cubicBezTo>
                  <a:cubicBezTo>
                    <a:pt x="18861" y="7034"/>
                    <a:pt x="18251" y="7044"/>
                    <a:pt x="17735" y="7043"/>
                  </a:cubicBezTo>
                  <a:cubicBezTo>
                    <a:pt x="16925" y="7042"/>
                    <a:pt x="16147" y="6751"/>
                    <a:pt x="15448" y="6362"/>
                  </a:cubicBezTo>
                  <a:cubicBezTo>
                    <a:pt x="14182" y="5658"/>
                    <a:pt x="13213" y="4636"/>
                    <a:pt x="12117" y="3716"/>
                  </a:cubicBezTo>
                  <a:cubicBezTo>
                    <a:pt x="10445" y="2310"/>
                    <a:pt x="8749" y="891"/>
                    <a:pt x="6558" y="482"/>
                  </a:cubicBezTo>
                  <a:cubicBezTo>
                    <a:pt x="6433" y="459"/>
                    <a:pt x="6305" y="439"/>
                    <a:pt x="6176" y="423"/>
                  </a:cubicBezTo>
                  <a:cubicBezTo>
                    <a:pt x="5124" y="287"/>
                    <a:pt x="4026" y="318"/>
                    <a:pt x="3024" y="665"/>
                  </a:cubicBezTo>
                  <a:cubicBezTo>
                    <a:pt x="1197" y="1298"/>
                    <a:pt x="198" y="2117"/>
                    <a:pt x="192" y="2121"/>
                  </a:cubicBezTo>
                  <a:cubicBezTo>
                    <a:pt x="151" y="2076"/>
                    <a:pt x="111" y="2028"/>
                    <a:pt x="70" y="1979"/>
                  </a:cubicBezTo>
                  <a:cubicBezTo>
                    <a:pt x="46" y="1949"/>
                    <a:pt x="23" y="1918"/>
                    <a:pt x="0" y="1888"/>
                  </a:cubicBezTo>
                  <a:cubicBezTo>
                    <a:pt x="1664" y="867"/>
                    <a:pt x="2442" y="589"/>
                    <a:pt x="2920" y="455"/>
                  </a:cubicBezTo>
                  <a:cubicBezTo>
                    <a:pt x="4110" y="121"/>
                    <a:pt x="5366" y="0"/>
                    <a:pt x="6587" y="2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6214070" y="2612808"/>
              <a:ext cx="732589" cy="701046"/>
            </a:xfrm>
            <a:custGeom>
              <a:avLst/>
              <a:gdLst/>
              <a:ahLst/>
              <a:cxnLst/>
              <a:rect l="l" t="t" r="r" b="b"/>
              <a:pathLst>
                <a:path w="12774" h="12224" extrusionOk="0">
                  <a:moveTo>
                    <a:pt x="8475" y="9925"/>
                  </a:moveTo>
                  <a:lnTo>
                    <a:pt x="12773" y="1"/>
                  </a:lnTo>
                  <a:lnTo>
                    <a:pt x="4300" y="2300"/>
                  </a:lnTo>
                  <a:lnTo>
                    <a:pt x="1" y="12223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645680" y="3311784"/>
              <a:ext cx="1041247" cy="674149"/>
            </a:xfrm>
            <a:custGeom>
              <a:avLst/>
              <a:gdLst/>
              <a:ahLst/>
              <a:cxnLst/>
              <a:rect l="l" t="t" r="r" b="b"/>
              <a:pathLst>
                <a:path w="18156" h="11755" extrusionOk="0">
                  <a:moveTo>
                    <a:pt x="18156" y="8720"/>
                  </a:moveTo>
                  <a:lnTo>
                    <a:pt x="8206" y="11754"/>
                  </a:lnTo>
                  <a:lnTo>
                    <a:pt x="0" y="3035"/>
                  </a:lnTo>
                  <a:lnTo>
                    <a:pt x="9950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476212" y="3311784"/>
              <a:ext cx="740102" cy="521254"/>
            </a:xfrm>
            <a:custGeom>
              <a:avLst/>
              <a:gdLst/>
              <a:ahLst/>
              <a:cxnLst/>
              <a:rect l="l" t="t" r="r" b="b"/>
              <a:pathLst>
                <a:path w="12905" h="9089" extrusionOk="0">
                  <a:moveTo>
                    <a:pt x="9951" y="6055"/>
                  </a:moveTo>
                  <a:lnTo>
                    <a:pt x="1" y="9088"/>
                  </a:lnTo>
                  <a:lnTo>
                    <a:pt x="2955" y="3035"/>
                  </a:lnTo>
                  <a:lnTo>
                    <a:pt x="12905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645680" y="2744654"/>
              <a:ext cx="815058" cy="741249"/>
            </a:xfrm>
            <a:custGeom>
              <a:avLst/>
              <a:gdLst/>
              <a:ahLst/>
              <a:cxnLst/>
              <a:rect l="l" t="t" r="r" b="b"/>
              <a:pathLst>
                <a:path w="14212" h="12925" extrusionOk="0">
                  <a:moveTo>
                    <a:pt x="14211" y="1"/>
                  </a:moveTo>
                  <a:lnTo>
                    <a:pt x="4252" y="3250"/>
                  </a:lnTo>
                  <a:lnTo>
                    <a:pt x="0" y="12924"/>
                  </a:lnTo>
                  <a:lnTo>
                    <a:pt x="9950" y="989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889472" y="2439784"/>
              <a:ext cx="707183" cy="491260"/>
            </a:xfrm>
            <a:custGeom>
              <a:avLst/>
              <a:gdLst/>
              <a:ahLst/>
              <a:cxnLst/>
              <a:rect l="l" t="t" r="r" b="b"/>
              <a:pathLst>
                <a:path w="12331" h="8566" extrusionOk="0">
                  <a:moveTo>
                    <a:pt x="9960" y="5317"/>
                  </a:moveTo>
                  <a:lnTo>
                    <a:pt x="1" y="8566"/>
                  </a:lnTo>
                  <a:lnTo>
                    <a:pt x="2380" y="3035"/>
                  </a:lnTo>
                  <a:lnTo>
                    <a:pt x="12331" y="1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5268091" y="2930983"/>
              <a:ext cx="621445" cy="686078"/>
            </a:xfrm>
            <a:custGeom>
              <a:avLst/>
              <a:gdLst/>
              <a:ahLst/>
              <a:cxnLst/>
              <a:rect l="l" t="t" r="r" b="b"/>
              <a:pathLst>
                <a:path w="10836" h="11963" extrusionOk="0">
                  <a:moveTo>
                    <a:pt x="4263" y="2073"/>
                  </a:moveTo>
                  <a:lnTo>
                    <a:pt x="10836" y="1"/>
                  </a:lnTo>
                  <a:lnTo>
                    <a:pt x="6584" y="9675"/>
                  </a:lnTo>
                  <a:lnTo>
                    <a:pt x="1" y="11962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946363" y="3036162"/>
              <a:ext cx="179678" cy="176753"/>
            </a:xfrm>
            <a:custGeom>
              <a:avLst/>
              <a:gdLst/>
              <a:ahLst/>
              <a:cxnLst/>
              <a:rect l="l" t="t" r="r" b="b"/>
              <a:pathLst>
                <a:path w="3133" h="3082" extrusionOk="0">
                  <a:moveTo>
                    <a:pt x="2429" y="1"/>
                  </a:moveTo>
                  <a:cubicBezTo>
                    <a:pt x="2004" y="1"/>
                    <a:pt x="1394" y="371"/>
                    <a:pt x="890" y="978"/>
                  </a:cubicBezTo>
                  <a:cubicBezTo>
                    <a:pt x="232" y="1769"/>
                    <a:pt x="1" y="2663"/>
                    <a:pt x="375" y="2974"/>
                  </a:cubicBezTo>
                  <a:cubicBezTo>
                    <a:pt x="462" y="3047"/>
                    <a:pt x="575" y="3081"/>
                    <a:pt x="705" y="3081"/>
                  </a:cubicBezTo>
                  <a:cubicBezTo>
                    <a:pt x="1130" y="3081"/>
                    <a:pt x="1739" y="2711"/>
                    <a:pt x="2243" y="2104"/>
                  </a:cubicBezTo>
                  <a:cubicBezTo>
                    <a:pt x="2902" y="1313"/>
                    <a:pt x="3133" y="419"/>
                    <a:pt x="2759" y="108"/>
                  </a:cubicBezTo>
                  <a:cubicBezTo>
                    <a:pt x="2671" y="35"/>
                    <a:pt x="2559" y="1"/>
                    <a:pt x="2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902949" y="1981848"/>
              <a:ext cx="270463" cy="1180492"/>
            </a:xfrm>
            <a:custGeom>
              <a:avLst/>
              <a:gdLst/>
              <a:ahLst/>
              <a:cxnLst/>
              <a:rect l="l" t="t" r="r" b="b"/>
              <a:pathLst>
                <a:path w="4716" h="20584" extrusionOk="0">
                  <a:moveTo>
                    <a:pt x="21" y="14441"/>
                  </a:moveTo>
                  <a:cubicBezTo>
                    <a:pt x="1" y="12405"/>
                    <a:pt x="590" y="10437"/>
                    <a:pt x="1301" y="8551"/>
                  </a:cubicBezTo>
                  <a:cubicBezTo>
                    <a:pt x="1945" y="6842"/>
                    <a:pt x="3328" y="4665"/>
                    <a:pt x="2431" y="2824"/>
                  </a:cubicBezTo>
                  <a:cubicBezTo>
                    <a:pt x="2202" y="2356"/>
                    <a:pt x="1744" y="1813"/>
                    <a:pt x="1929" y="1262"/>
                  </a:cubicBezTo>
                  <a:cubicBezTo>
                    <a:pt x="2175" y="529"/>
                    <a:pt x="3450" y="1"/>
                    <a:pt x="4001" y="676"/>
                  </a:cubicBezTo>
                  <a:cubicBezTo>
                    <a:pt x="4335" y="1085"/>
                    <a:pt x="4463" y="1682"/>
                    <a:pt x="4560" y="2187"/>
                  </a:cubicBezTo>
                  <a:cubicBezTo>
                    <a:pt x="4716" y="2983"/>
                    <a:pt x="4580" y="3802"/>
                    <a:pt x="4333" y="4564"/>
                  </a:cubicBezTo>
                  <a:cubicBezTo>
                    <a:pt x="3886" y="5941"/>
                    <a:pt x="3070" y="7090"/>
                    <a:pt x="2377" y="8343"/>
                  </a:cubicBezTo>
                  <a:cubicBezTo>
                    <a:pt x="1319" y="10254"/>
                    <a:pt x="255" y="12191"/>
                    <a:pt x="276" y="14419"/>
                  </a:cubicBezTo>
                  <a:cubicBezTo>
                    <a:pt x="277" y="14547"/>
                    <a:pt x="281" y="14675"/>
                    <a:pt x="290" y="14805"/>
                  </a:cubicBezTo>
                  <a:cubicBezTo>
                    <a:pt x="361" y="15865"/>
                    <a:pt x="602" y="16936"/>
                    <a:pt x="1136" y="17853"/>
                  </a:cubicBezTo>
                  <a:cubicBezTo>
                    <a:pt x="2108" y="19523"/>
                    <a:pt x="3107" y="20346"/>
                    <a:pt x="3112" y="20351"/>
                  </a:cubicBezTo>
                  <a:cubicBezTo>
                    <a:pt x="3074" y="20401"/>
                    <a:pt x="3035" y="20449"/>
                    <a:pt x="2994" y="20497"/>
                  </a:cubicBezTo>
                  <a:cubicBezTo>
                    <a:pt x="2970" y="20527"/>
                    <a:pt x="2945" y="20555"/>
                    <a:pt x="2920" y="20584"/>
                  </a:cubicBezTo>
                  <a:cubicBezTo>
                    <a:pt x="1596" y="19148"/>
                    <a:pt x="1174" y="18439"/>
                    <a:pt x="950" y="17995"/>
                  </a:cubicBezTo>
                  <a:cubicBezTo>
                    <a:pt x="395" y="16891"/>
                    <a:pt x="34" y="15682"/>
                    <a:pt x="21" y="144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607600" y="3978014"/>
              <a:ext cx="318006" cy="851590"/>
            </a:xfrm>
            <a:custGeom>
              <a:avLst/>
              <a:gdLst/>
              <a:ahLst/>
              <a:cxnLst/>
              <a:rect l="l" t="t" r="r" b="b"/>
              <a:pathLst>
                <a:path w="5545" h="14849" extrusionOk="0">
                  <a:moveTo>
                    <a:pt x="5544" y="14849"/>
                  </a:moveTo>
                  <a:lnTo>
                    <a:pt x="1" y="10375"/>
                  </a:lnTo>
                  <a:lnTo>
                    <a:pt x="3802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90555" y="3978014"/>
              <a:ext cx="635151" cy="595064"/>
            </a:xfrm>
            <a:custGeom>
              <a:avLst/>
              <a:gdLst/>
              <a:ahLst/>
              <a:cxnLst/>
              <a:rect l="l" t="t" r="r" b="b"/>
              <a:pathLst>
                <a:path w="11075" h="10376" extrusionOk="0">
                  <a:moveTo>
                    <a:pt x="11074" y="0"/>
                  </a:moveTo>
                  <a:lnTo>
                    <a:pt x="7273" y="10375"/>
                  </a:lnTo>
                  <a:lnTo>
                    <a:pt x="1" y="101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190555" y="4559423"/>
              <a:ext cx="735055" cy="270979"/>
            </a:xfrm>
            <a:custGeom>
              <a:avLst/>
              <a:gdLst/>
              <a:ahLst/>
              <a:cxnLst/>
              <a:rect l="l" t="t" r="r" b="b"/>
              <a:pathLst>
                <a:path w="12817" h="4725" extrusionOk="0">
                  <a:moveTo>
                    <a:pt x="1" y="0"/>
                  </a:moveTo>
                  <a:lnTo>
                    <a:pt x="7273" y="237"/>
                  </a:lnTo>
                  <a:lnTo>
                    <a:pt x="12816" y="4711"/>
                  </a:lnTo>
                  <a:lnTo>
                    <a:pt x="5673" y="472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5059339" y="2229426"/>
              <a:ext cx="568224" cy="365836"/>
            </a:xfrm>
            <a:custGeom>
              <a:avLst/>
              <a:gdLst/>
              <a:ahLst/>
              <a:cxnLst/>
              <a:rect l="l" t="t" r="r" b="b"/>
              <a:pathLst>
                <a:path w="9908" h="6379" extrusionOk="0">
                  <a:moveTo>
                    <a:pt x="0" y="1719"/>
                  </a:moveTo>
                  <a:lnTo>
                    <a:pt x="4926" y="1"/>
                  </a:lnTo>
                  <a:lnTo>
                    <a:pt x="9908" y="637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341785" y="1975425"/>
              <a:ext cx="285775" cy="619839"/>
            </a:xfrm>
            <a:custGeom>
              <a:avLst/>
              <a:gdLst/>
              <a:ahLst/>
              <a:cxnLst/>
              <a:rect l="l" t="t" r="r" b="b"/>
              <a:pathLst>
                <a:path w="4983" h="10808" extrusionOk="0">
                  <a:moveTo>
                    <a:pt x="4983" y="10808"/>
                  </a:moveTo>
                  <a:lnTo>
                    <a:pt x="1" y="4430"/>
                  </a:lnTo>
                  <a:lnTo>
                    <a:pt x="296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5059339" y="1975425"/>
              <a:ext cx="452377" cy="352588"/>
            </a:xfrm>
            <a:custGeom>
              <a:avLst/>
              <a:gdLst/>
              <a:ahLst/>
              <a:cxnLst/>
              <a:rect l="l" t="t" r="r" b="b"/>
              <a:pathLst>
                <a:path w="7888" h="6148" extrusionOk="0">
                  <a:moveTo>
                    <a:pt x="7888" y="0"/>
                  </a:moveTo>
                  <a:lnTo>
                    <a:pt x="4926" y="4430"/>
                  </a:lnTo>
                  <a:lnTo>
                    <a:pt x="0" y="6148"/>
                  </a:lnTo>
                  <a:lnTo>
                    <a:pt x="2754" y="169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4840150" y="2541178"/>
              <a:ext cx="205428" cy="253028"/>
            </a:xfrm>
            <a:custGeom>
              <a:avLst/>
              <a:gdLst/>
              <a:ahLst/>
              <a:cxnLst/>
              <a:rect l="l" t="t" r="r" b="b"/>
              <a:pathLst>
                <a:path w="3582" h="4412" extrusionOk="0">
                  <a:moveTo>
                    <a:pt x="3200" y="0"/>
                  </a:moveTo>
                  <a:lnTo>
                    <a:pt x="3582" y="2568"/>
                  </a:lnTo>
                  <a:lnTo>
                    <a:pt x="0" y="4412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4840150" y="2688452"/>
              <a:ext cx="313934" cy="106671"/>
            </a:xfrm>
            <a:custGeom>
              <a:avLst/>
              <a:gdLst/>
              <a:ahLst/>
              <a:cxnLst/>
              <a:rect l="l" t="t" r="r" b="b"/>
              <a:pathLst>
                <a:path w="5474" h="1860" extrusionOk="0">
                  <a:moveTo>
                    <a:pt x="0" y="1844"/>
                  </a:moveTo>
                  <a:lnTo>
                    <a:pt x="3582" y="0"/>
                  </a:lnTo>
                  <a:lnTo>
                    <a:pt x="5473" y="186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023611" y="2541178"/>
              <a:ext cx="130471" cy="253946"/>
            </a:xfrm>
            <a:custGeom>
              <a:avLst/>
              <a:gdLst/>
              <a:ahLst/>
              <a:cxnLst/>
              <a:rect l="l" t="t" r="r" b="b"/>
              <a:pathLst>
                <a:path w="2275" h="4428" extrusionOk="0">
                  <a:moveTo>
                    <a:pt x="2274" y="4428"/>
                  </a:moveTo>
                  <a:lnTo>
                    <a:pt x="383" y="2568"/>
                  </a:lnTo>
                  <a:lnTo>
                    <a:pt x="1" y="0"/>
                  </a:lnTo>
                  <a:lnTo>
                    <a:pt x="1920" y="1759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43"/>
          <p:cNvSpPr/>
          <p:nvPr/>
        </p:nvSpPr>
        <p:spPr>
          <a:xfrm>
            <a:off x="4847855" y="605138"/>
            <a:ext cx="218018" cy="218018"/>
          </a:xfrm>
          <a:custGeom>
            <a:avLst/>
            <a:gdLst/>
            <a:ahLst/>
            <a:cxnLst/>
            <a:rect l="l" t="t" r="r" b="b"/>
            <a:pathLst>
              <a:path w="5720" h="5720" extrusionOk="0">
                <a:moveTo>
                  <a:pt x="5720" y="2860"/>
                </a:moveTo>
                <a:cubicBezTo>
                  <a:pt x="5720" y="4440"/>
                  <a:pt x="4439" y="5719"/>
                  <a:pt x="2860" y="5719"/>
                </a:cubicBezTo>
                <a:cubicBezTo>
                  <a:pt x="1281" y="5719"/>
                  <a:pt x="0" y="4440"/>
                  <a:pt x="0" y="2860"/>
                </a:cubicBezTo>
                <a:cubicBezTo>
                  <a:pt x="0" y="1281"/>
                  <a:pt x="1281" y="1"/>
                  <a:pt x="2860" y="1"/>
                </a:cubicBezTo>
                <a:cubicBezTo>
                  <a:pt x="4439" y="1"/>
                  <a:pt x="5720" y="1281"/>
                  <a:pt x="5720" y="286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3"/>
          <p:cNvSpPr/>
          <p:nvPr/>
        </p:nvSpPr>
        <p:spPr>
          <a:xfrm>
            <a:off x="4574731" y="480754"/>
            <a:ext cx="124383" cy="124383"/>
          </a:xfrm>
          <a:custGeom>
            <a:avLst/>
            <a:gdLst/>
            <a:ahLst/>
            <a:cxnLst/>
            <a:rect l="l" t="t" r="r" b="b"/>
            <a:pathLst>
              <a:path w="3377" h="3377" extrusionOk="0">
                <a:moveTo>
                  <a:pt x="1753" y="1"/>
                </a:moveTo>
                <a:cubicBezTo>
                  <a:pt x="1096" y="1"/>
                  <a:pt x="504" y="397"/>
                  <a:pt x="253" y="1004"/>
                </a:cubicBezTo>
                <a:cubicBezTo>
                  <a:pt x="1" y="1611"/>
                  <a:pt x="140" y="2309"/>
                  <a:pt x="605" y="2774"/>
                </a:cubicBezTo>
                <a:cubicBezTo>
                  <a:pt x="1069" y="3238"/>
                  <a:pt x="1767" y="3377"/>
                  <a:pt x="2375" y="3126"/>
                </a:cubicBezTo>
                <a:cubicBezTo>
                  <a:pt x="2981" y="2874"/>
                  <a:pt x="3377" y="2281"/>
                  <a:pt x="3377" y="1626"/>
                </a:cubicBezTo>
                <a:cubicBezTo>
                  <a:pt x="3377" y="728"/>
                  <a:pt x="2650" y="1"/>
                  <a:pt x="1753" y="1"/>
                </a:cubicBezTo>
                <a:close/>
                <a:moveTo>
                  <a:pt x="1753" y="1953"/>
                </a:moveTo>
                <a:cubicBezTo>
                  <a:pt x="1460" y="1953"/>
                  <a:pt x="1314" y="1600"/>
                  <a:pt x="1521" y="1393"/>
                </a:cubicBezTo>
                <a:cubicBezTo>
                  <a:pt x="1728" y="1186"/>
                  <a:pt x="2081" y="1332"/>
                  <a:pt x="2081" y="1626"/>
                </a:cubicBezTo>
                <a:cubicBezTo>
                  <a:pt x="2081" y="1806"/>
                  <a:pt x="1934" y="1953"/>
                  <a:pt x="1753" y="195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43"/>
          <p:cNvGrpSpPr/>
          <p:nvPr/>
        </p:nvGrpSpPr>
        <p:grpSpPr>
          <a:xfrm>
            <a:off x="8345706" y="3882964"/>
            <a:ext cx="166385" cy="701016"/>
            <a:chOff x="8668080" y="2328029"/>
            <a:chExt cx="127488" cy="537136"/>
          </a:xfrm>
        </p:grpSpPr>
        <p:sp>
          <p:nvSpPr>
            <p:cNvPr id="658" name="Google Shape;658;p43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3"/>
          <p:cNvGrpSpPr/>
          <p:nvPr/>
        </p:nvGrpSpPr>
        <p:grpSpPr>
          <a:xfrm rot="10800000">
            <a:off x="119306" y="122139"/>
            <a:ext cx="166385" cy="701016"/>
            <a:chOff x="8668080" y="2328029"/>
            <a:chExt cx="127488" cy="537136"/>
          </a:xfrm>
        </p:grpSpPr>
        <p:sp>
          <p:nvSpPr>
            <p:cNvPr id="671" name="Google Shape;671;p43"/>
            <p:cNvSpPr/>
            <p:nvPr/>
          </p:nvSpPr>
          <p:spPr>
            <a:xfrm>
              <a:off x="8745387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4" y="405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8745387" y="2426900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6"/>
                  </a:cubicBezTo>
                  <a:cubicBezTo>
                    <a:pt x="1" y="601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9"/>
                  </a:cubicBezTo>
                  <a:cubicBezTo>
                    <a:pt x="874" y="403"/>
                    <a:pt x="70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8745387" y="2525771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0"/>
                  </a:moveTo>
                  <a:cubicBezTo>
                    <a:pt x="168" y="0"/>
                    <a:pt x="1" y="168"/>
                    <a:pt x="1" y="374"/>
                  </a:cubicBezTo>
                  <a:cubicBezTo>
                    <a:pt x="1" y="599"/>
                    <a:pt x="185" y="748"/>
                    <a:pt x="377" y="748"/>
                  </a:cubicBezTo>
                  <a:cubicBezTo>
                    <a:pt x="469" y="748"/>
                    <a:pt x="562" y="715"/>
                    <a:pt x="638" y="639"/>
                  </a:cubicBezTo>
                  <a:cubicBezTo>
                    <a:pt x="874" y="403"/>
                    <a:pt x="708" y="0"/>
                    <a:pt x="376" y="0"/>
                  </a:cubicBezTo>
                  <a:cubicBezTo>
                    <a:pt x="375" y="0"/>
                    <a:pt x="374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8745387" y="2624526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8745387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6" y="0"/>
                  </a:moveTo>
                  <a:cubicBezTo>
                    <a:pt x="169" y="0"/>
                    <a:pt x="1" y="168"/>
                    <a:pt x="1" y="374"/>
                  </a:cubicBezTo>
                  <a:cubicBezTo>
                    <a:pt x="1" y="526"/>
                    <a:pt x="92" y="663"/>
                    <a:pt x="232" y="720"/>
                  </a:cubicBezTo>
                  <a:cubicBezTo>
                    <a:pt x="279" y="740"/>
                    <a:pt x="328" y="749"/>
                    <a:pt x="376" y="749"/>
                  </a:cubicBezTo>
                  <a:cubicBezTo>
                    <a:pt x="474" y="749"/>
                    <a:pt x="569" y="711"/>
                    <a:pt x="640" y="640"/>
                  </a:cubicBezTo>
                  <a:cubicBezTo>
                    <a:pt x="747" y="532"/>
                    <a:pt x="780" y="371"/>
                    <a:pt x="721" y="231"/>
                  </a:cubicBezTo>
                  <a:cubicBezTo>
                    <a:pt x="663" y="91"/>
                    <a:pt x="527" y="0"/>
                    <a:pt x="3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8745387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6" y="1"/>
                  </a:moveTo>
                  <a:cubicBezTo>
                    <a:pt x="169" y="1"/>
                    <a:pt x="1" y="169"/>
                    <a:pt x="1" y="375"/>
                  </a:cubicBezTo>
                  <a:cubicBezTo>
                    <a:pt x="1" y="600"/>
                    <a:pt x="185" y="750"/>
                    <a:pt x="377" y="750"/>
                  </a:cubicBezTo>
                  <a:cubicBezTo>
                    <a:pt x="469" y="750"/>
                    <a:pt x="562" y="715"/>
                    <a:pt x="638" y="639"/>
                  </a:cubicBezTo>
                  <a:cubicBezTo>
                    <a:pt x="874" y="404"/>
                    <a:pt x="708" y="2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8668080" y="2328029"/>
              <a:ext cx="50181" cy="43070"/>
            </a:xfrm>
            <a:custGeom>
              <a:avLst/>
              <a:gdLst/>
              <a:ahLst/>
              <a:cxnLst/>
              <a:rect l="l" t="t" r="r" b="b"/>
              <a:pathLst>
                <a:path w="875" h="751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1"/>
                    <a:pt x="185" y="750"/>
                    <a:pt x="377" y="750"/>
                  </a:cubicBezTo>
                  <a:cubicBezTo>
                    <a:pt x="469" y="750"/>
                    <a:pt x="563" y="716"/>
                    <a:pt x="639" y="640"/>
                  </a:cubicBezTo>
                  <a:cubicBezTo>
                    <a:pt x="875" y="404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8668080" y="2426900"/>
              <a:ext cx="50181" cy="42955"/>
            </a:xfrm>
            <a:custGeom>
              <a:avLst/>
              <a:gdLst/>
              <a:ahLst/>
              <a:cxnLst/>
              <a:rect l="l" t="t" r="r" b="b"/>
              <a:pathLst>
                <a:path w="875" h="749" extrusionOk="0">
                  <a:moveTo>
                    <a:pt x="374" y="1"/>
                  </a:moveTo>
                  <a:cubicBezTo>
                    <a:pt x="168" y="1"/>
                    <a:pt x="0" y="169"/>
                    <a:pt x="0" y="376"/>
                  </a:cubicBezTo>
                  <a:cubicBezTo>
                    <a:pt x="1" y="600"/>
                    <a:pt x="185" y="749"/>
                    <a:pt x="377" y="749"/>
                  </a:cubicBezTo>
                  <a:cubicBezTo>
                    <a:pt x="469" y="749"/>
                    <a:pt x="563" y="715"/>
                    <a:pt x="639" y="638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8668080" y="2525713"/>
              <a:ext cx="43013" cy="43070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374" y="0"/>
                  </a:moveTo>
                  <a:cubicBezTo>
                    <a:pt x="167" y="0"/>
                    <a:pt x="0" y="168"/>
                    <a:pt x="0" y="375"/>
                  </a:cubicBezTo>
                  <a:cubicBezTo>
                    <a:pt x="0" y="582"/>
                    <a:pt x="167" y="750"/>
                    <a:pt x="374" y="750"/>
                  </a:cubicBezTo>
                  <a:cubicBezTo>
                    <a:pt x="581" y="750"/>
                    <a:pt x="749" y="582"/>
                    <a:pt x="749" y="375"/>
                  </a:cubicBezTo>
                  <a:cubicBezTo>
                    <a:pt x="749" y="168"/>
                    <a:pt x="581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8668080" y="2624526"/>
              <a:ext cx="43013" cy="43013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374" y="1"/>
                  </a:moveTo>
                  <a:cubicBezTo>
                    <a:pt x="167" y="1"/>
                    <a:pt x="0" y="169"/>
                    <a:pt x="0" y="376"/>
                  </a:cubicBezTo>
                  <a:cubicBezTo>
                    <a:pt x="0" y="583"/>
                    <a:pt x="167" y="750"/>
                    <a:pt x="374" y="750"/>
                  </a:cubicBezTo>
                  <a:cubicBezTo>
                    <a:pt x="581" y="750"/>
                    <a:pt x="749" y="583"/>
                    <a:pt x="749" y="376"/>
                  </a:cubicBezTo>
                  <a:cubicBezTo>
                    <a:pt x="749" y="169"/>
                    <a:pt x="581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8668080" y="2723397"/>
              <a:ext cx="44733" cy="43013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77" y="0"/>
                  </a:moveTo>
                  <a:cubicBezTo>
                    <a:pt x="376" y="0"/>
                    <a:pt x="375" y="0"/>
                    <a:pt x="374" y="0"/>
                  </a:cubicBezTo>
                  <a:cubicBezTo>
                    <a:pt x="168" y="0"/>
                    <a:pt x="0" y="168"/>
                    <a:pt x="0" y="374"/>
                  </a:cubicBezTo>
                  <a:cubicBezTo>
                    <a:pt x="0" y="526"/>
                    <a:pt x="92" y="663"/>
                    <a:pt x="233" y="720"/>
                  </a:cubicBezTo>
                  <a:cubicBezTo>
                    <a:pt x="279" y="740"/>
                    <a:pt x="327" y="749"/>
                    <a:pt x="376" y="749"/>
                  </a:cubicBezTo>
                  <a:cubicBezTo>
                    <a:pt x="473" y="749"/>
                    <a:pt x="568" y="711"/>
                    <a:pt x="640" y="639"/>
                  </a:cubicBezTo>
                  <a:cubicBezTo>
                    <a:pt x="748" y="532"/>
                    <a:pt x="779" y="371"/>
                    <a:pt x="722" y="230"/>
                  </a:cubicBezTo>
                  <a:cubicBezTo>
                    <a:pt x="663" y="92"/>
                    <a:pt x="528" y="0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8668080" y="2822153"/>
              <a:ext cx="50181" cy="43013"/>
            </a:xfrm>
            <a:custGeom>
              <a:avLst/>
              <a:gdLst/>
              <a:ahLst/>
              <a:cxnLst/>
              <a:rect l="l" t="t" r="r" b="b"/>
              <a:pathLst>
                <a:path w="875" h="750" extrusionOk="0">
                  <a:moveTo>
                    <a:pt x="374" y="1"/>
                  </a:moveTo>
                  <a:cubicBezTo>
                    <a:pt x="168" y="2"/>
                    <a:pt x="1" y="169"/>
                    <a:pt x="0" y="375"/>
                  </a:cubicBezTo>
                  <a:cubicBezTo>
                    <a:pt x="0" y="600"/>
                    <a:pt x="185" y="750"/>
                    <a:pt x="377" y="750"/>
                  </a:cubicBezTo>
                  <a:cubicBezTo>
                    <a:pt x="469" y="750"/>
                    <a:pt x="563" y="715"/>
                    <a:pt x="639" y="639"/>
                  </a:cubicBezTo>
                  <a:cubicBezTo>
                    <a:pt x="875" y="403"/>
                    <a:pt x="708" y="1"/>
                    <a:pt x="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3"/>
          <p:cNvGrpSpPr/>
          <p:nvPr/>
        </p:nvGrpSpPr>
        <p:grpSpPr>
          <a:xfrm>
            <a:off x="6009387" y="4170971"/>
            <a:ext cx="274389" cy="287882"/>
            <a:chOff x="6009387" y="4170971"/>
            <a:chExt cx="274389" cy="287882"/>
          </a:xfrm>
        </p:grpSpPr>
        <p:sp>
          <p:nvSpPr>
            <p:cNvPr id="684" name="Google Shape;684;p43"/>
            <p:cNvSpPr/>
            <p:nvPr/>
          </p:nvSpPr>
          <p:spPr>
            <a:xfrm>
              <a:off x="6009387" y="4170971"/>
              <a:ext cx="221829" cy="240887"/>
            </a:xfrm>
            <a:custGeom>
              <a:avLst/>
              <a:gdLst/>
              <a:ahLst/>
              <a:cxnLst/>
              <a:rect l="l" t="t" r="r" b="b"/>
              <a:pathLst>
                <a:path w="5820" h="6320" extrusionOk="0">
                  <a:moveTo>
                    <a:pt x="0" y="5570"/>
                  </a:moveTo>
                  <a:lnTo>
                    <a:pt x="4982" y="0"/>
                  </a:lnTo>
                  <a:lnTo>
                    <a:pt x="5820" y="749"/>
                  </a:lnTo>
                  <a:lnTo>
                    <a:pt x="838" y="631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6061909" y="4217966"/>
              <a:ext cx="221867" cy="240887"/>
            </a:xfrm>
            <a:custGeom>
              <a:avLst/>
              <a:gdLst/>
              <a:ahLst/>
              <a:cxnLst/>
              <a:rect l="l" t="t" r="r" b="b"/>
              <a:pathLst>
                <a:path w="5821" h="6320" extrusionOk="0">
                  <a:moveTo>
                    <a:pt x="1" y="5571"/>
                  </a:moveTo>
                  <a:lnTo>
                    <a:pt x="4984" y="1"/>
                  </a:lnTo>
                  <a:lnTo>
                    <a:pt x="5820" y="750"/>
                  </a:lnTo>
                  <a:lnTo>
                    <a:pt x="838" y="632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43"/>
          <p:cNvSpPr txBox="1"/>
          <p:nvPr/>
        </p:nvSpPr>
        <p:spPr>
          <a:xfrm>
            <a:off x="4379750" y="2988600"/>
            <a:ext cx="294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: 18,200 BGN</a:t>
            </a:r>
            <a:endParaRPr sz="2500" b="1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43"/>
          <p:cNvSpPr txBox="1"/>
          <p:nvPr/>
        </p:nvSpPr>
        <p:spPr>
          <a:xfrm>
            <a:off x="814750" y="3282275"/>
            <a:ext cx="3461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Camera module - 100 x 7 BGN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Microprocessor - 100 x 5 BGN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 module - 100 x 6 BGN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Speaker - 100 x 6.5 BGN 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PCB - 100 x 5.5 BGN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p43"/>
          <p:cNvSpPr txBox="1"/>
          <p:nvPr/>
        </p:nvSpPr>
        <p:spPr>
          <a:xfrm>
            <a:off x="814750" y="199297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website - 5 000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marketing - 1 500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Legal services - 200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Shipment - 500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- 8 000 BGN</a:t>
            </a:r>
            <a:endParaRPr sz="1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et of Things by Slidesgo">
  <a:themeElements>
    <a:clrScheme name="Simple Light">
      <a:dk1>
        <a:srgbClr val="DB73CB"/>
      </a:dk1>
      <a:lt1>
        <a:srgbClr val="FEA8C3"/>
      </a:lt1>
      <a:dk2>
        <a:srgbClr val="E7D47B"/>
      </a:dk2>
      <a:lt2>
        <a:srgbClr val="FFFFFF"/>
      </a:lt2>
      <a:accent1>
        <a:srgbClr val="5229B7"/>
      </a:accent1>
      <a:accent2>
        <a:srgbClr val="9B69A5"/>
      </a:accent2>
      <a:accent3>
        <a:srgbClr val="78F0F9"/>
      </a:accent3>
      <a:accent4>
        <a:srgbClr val="C954FA"/>
      </a:accent4>
      <a:accent5>
        <a:srgbClr val="F7ABB7"/>
      </a:accent5>
      <a:accent6>
        <a:srgbClr val="FFD3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On-screen Show (16:9)</PresentationFormat>
  <Paragraphs>116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Days One</vt:lpstr>
      <vt:lpstr>Bebas Neue</vt:lpstr>
      <vt:lpstr>Arial</vt:lpstr>
      <vt:lpstr>Poppins</vt:lpstr>
      <vt:lpstr>Times New Roman</vt:lpstr>
      <vt:lpstr>Roboto Condensed Light</vt:lpstr>
      <vt:lpstr>Lato</vt:lpstr>
      <vt:lpstr>Patrick Hand</vt:lpstr>
      <vt:lpstr>Internet of Things by Slidesgo</vt:lpstr>
      <vt:lpstr>SIGHT SENSE</vt:lpstr>
      <vt:lpstr>What is the problem?</vt:lpstr>
      <vt:lpstr>Between 1-5 times</vt:lpstr>
      <vt:lpstr>Competitor’s solution</vt:lpstr>
      <vt:lpstr>EASY USAGE</vt:lpstr>
      <vt:lpstr>COCO SSD</vt:lpstr>
      <vt:lpstr>PowerPoint Presentation</vt:lpstr>
      <vt:lpstr>People with visual impairment</vt:lpstr>
      <vt:lpstr>Cost of production for 100 units</vt:lpstr>
      <vt:lpstr>PowerPoint Presentation</vt:lpstr>
      <vt:lpstr>Road Map</vt:lpstr>
      <vt:lpstr>Some features in the future</vt:lpstr>
      <vt:lpstr>Who are we?</vt:lpstr>
      <vt:lpstr>Thank you for the attention!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SIGHT SENSE</dc:title>
  <cp:lastModifiedBy>Claire</cp:lastModifiedBy>
  <cp:revision>1</cp:revision>
  <dcterms:modified xsi:type="dcterms:W3CDTF">2022-04-03T09:30:33Z</dcterms:modified>
</cp:coreProperties>
</file>